
<file path=[Content_Types].xml><?xml version="1.0" encoding="utf-8"?>
<Types xmlns="http://schemas.openxmlformats.org/package/2006/content-types">
  <Default Extension="bin" ContentType="application/vnd.openxmlformats-officedocument.oleObject"/>
  <Default Extension="png" ContentType="image/png"/>
  <Default Extension="svg" ContentType="image/svg+xml"/>
  <Default Extension="jpeg" ContentType="image/jpeg"/>
  <Default Extension="rels" ContentType="application/vnd.openxmlformats-package.relationships+xml"/>
  <Default Extension="wmf" ContentType="image/x-wmf"/>
  <Default Extension="xml" ContentType="application/xml"/>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Masters/slideMaster1.xml" ContentType="application/vnd.openxmlformats-officedocument.presentationml.slideMaster+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notesSlides/notesSlide56.xml" ContentType="application/vnd.openxmlformats-officedocument.presentationml.notesSlide+xml"/>
  <Override PartName="/ppt/notesSlides/notesSlide1.xml" ContentType="application/vnd.openxmlformats-officedocument.presentationml.notesSlide+xml"/>
  <Override PartName="/ppt/notesSlides/notesSlide57.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58.xml" ContentType="application/vnd.openxmlformats-officedocument.presentationml.notesSlide+xml"/>
  <Override PartName="/ppt/notesSlides/notesSlide4.xml" ContentType="application/vnd.openxmlformats-officedocument.presentationml.notesSlide+xml"/>
  <Override PartName="/ppt/notesSlides/notesSlide59.xml" ContentType="application/vnd.openxmlformats-officedocument.presentationml.notesSlide+xml"/>
  <Override PartName="/ppt/notesSlides/notesSlide5.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8.xml" ContentType="application/vnd.openxmlformats-officedocument.presentationml.notesSlide+xml"/>
  <Override PartName="/ppt/notesSlides/notesSlide70.xml" ContentType="application/vnd.openxmlformats-officedocument.presentationml.notesSlide+xml"/>
  <Override PartName="/ppt/notesSlides/notesSlide84.xml" ContentType="application/vnd.openxmlformats-officedocument.presentationml.notesSlide+xml"/>
  <Override PartName="/ppt/notesSlides/notesSlide71.xml" ContentType="application/vnd.openxmlformats-officedocument.presentationml.notesSlide+xml"/>
  <Override PartName="/ppt/notesSlides/notesSlide9.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10.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11.xml" ContentType="application/vnd.openxmlformats-officedocument.presentationml.notesSlide+xml"/>
  <Override PartName="/ppt/notesSlides/notesSlide76.xml" ContentType="application/vnd.openxmlformats-officedocument.presentationml.notesSlide+xml"/>
  <Override PartName="/ppt/notesSlides/notesSlide12.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13.xml" ContentType="application/vnd.openxmlformats-officedocument.presentationml.notesSlide+xml"/>
  <Override PartName="/ppt/notesSlides/notesSlide80.xml" ContentType="application/vnd.openxmlformats-officedocument.presentationml.notesSlide+xml"/>
  <Override PartName="/ppt/notesSlides/notesSlide14.xml" ContentType="application/vnd.openxmlformats-officedocument.presentationml.notesSlide+xml"/>
  <Override PartName="/ppt/notesSlides/notesSlide81.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79.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ableStyles.xml" ContentType="application/vnd.openxmlformats-officedocument.presentationml.tableStyles+xml"/>
  <Override PartName="/ppt/presProps.xml" ContentType="application/vnd.openxmlformats-officedocument.presentationml.presProps+xml"/>
  <Override PartName="/ppt/viewProps.xml" ContentType="application/vnd.openxmlformats-officedocument.presentationml.viewProps+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9.xml" ContentType="application/vnd.openxmlformats-officedocument.presentationml.tags+xml"/>
  <Override PartName="/ppt/tags/tag57.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78.xml" ContentType="application/vnd.openxmlformats-officedocument.presentationml.tags+xml"/>
  <Override PartName="/ppt/tags/tag89.xml" ContentType="application/vnd.openxmlformats-officedocument.presentationml.tags+xml"/>
  <Override PartName="/ppt/tags/tag53.xml" ContentType="application/vnd.openxmlformats-officedocument.presentationml.tags+xml"/>
  <Override PartName="/ppt/tags/tag58.xml" ContentType="application/vnd.openxmlformats-officedocument.presentationml.tags+xml"/>
  <Override PartName="/ppt/tags/tag69.xml" ContentType="application/vnd.openxmlformats-officedocument.presentationml.tags+xml"/>
  <Override PartName="/docProps/custom.xml" ContentType="application/vnd.openxmlformats-officedocument.custom-properties+xml"/>
  <Override PartName="/ppt/tags/tag79.xml" ContentType="application/vnd.openxmlformats-officedocument.presentationml.tags+xml"/>
  <Override PartName="/ppt/tags/tag61.xml" ContentType="application/vnd.openxmlformats-officedocument.presentationml.tags+xml"/>
  <Override PartName="/ppt/tags/tag54.xml" ContentType="application/vnd.openxmlformats-officedocument.presentationml.tags+xml"/>
  <Override PartName="/ppt/tags/tag80.xml" ContentType="application/vnd.openxmlformats-officedocument.presentationml.tags+xml"/>
  <Override PartName="/ppt/tags/tag85.xml" ContentType="application/vnd.openxmlformats-officedocument.presentationml.tags+xml"/>
  <Override PartName="/ppt/tags/tag70.xml" ContentType="application/vnd.openxmlformats-officedocument.presentationml.tags+xml"/>
  <Override PartName="/ppt/tags/tag81.xml" ContentType="application/vnd.openxmlformats-officedocument.presentationml.tags+xml"/>
  <Override PartName="/ppt/tags/tag87.xml" ContentType="application/vnd.openxmlformats-officedocument.presentationml.tags+xml"/>
  <Override PartName="/ppt/tags/tag46.xml" ContentType="application/vnd.openxmlformats-officedocument.presentationml.tags+xml"/>
  <Override PartName="/ppt/tags/tag71.xml" ContentType="application/vnd.openxmlformats-officedocument.presentationml.tags+xml"/>
  <Override PartName="/ppt/tags/tag55.xml" ContentType="application/vnd.openxmlformats-officedocument.presentationml.tags+xml"/>
  <Override PartName="/ppt/tags/tag72.xml" ContentType="application/vnd.openxmlformats-officedocument.presentationml.tags+xml"/>
  <Override PartName="/ppt/tags/tag82.xml" ContentType="application/vnd.openxmlformats-officedocument.presentationml.tags+xml"/>
  <Override PartName="/ppt/tags/tag62.xml" ContentType="application/vnd.openxmlformats-officedocument.presentationml.tags+xml"/>
  <Override PartName="/ppt/tags/tag88.xml" ContentType="application/vnd.openxmlformats-officedocument.presentationml.tags+xml"/>
  <Override PartName="/ppt/tags/tag73.xml" ContentType="application/vnd.openxmlformats-officedocument.presentationml.tags+xml"/>
  <Override PartName="/ppt/tags/tag63.xml" ContentType="application/vnd.openxmlformats-officedocument.presentationml.tags+xml"/>
  <Override PartName="/ppt/tags/tag59.xml" ContentType="application/vnd.openxmlformats-officedocument.presentationml.tags+xml"/>
  <Override PartName="/ppt/tags/tag84.xml" ContentType="application/vnd.openxmlformats-officedocument.presentationml.tags+xml"/>
  <Override PartName="/ppt/tags/tag74.xml" ContentType="application/vnd.openxmlformats-officedocument.presentationml.tags+xml"/>
  <Override PartName="/ppt/tags/tag56.xml" ContentType="application/vnd.openxmlformats-officedocument.presentationml.tags+xml"/>
  <Override PartName="/ppt/tags/tag75.xml" ContentType="application/vnd.openxmlformats-officedocument.presentationml.tags+xml"/>
  <Override PartName="/ppt/tags/tag64.xml" ContentType="application/vnd.openxmlformats-officedocument.presentationml.tags+xml"/>
  <Override PartName="/ppt/tags/tag90.xml" ContentType="application/vnd.openxmlformats-officedocument.presentationml.tags+xml"/>
  <Override PartName="/ppt/tags/tag68.xml" ContentType="application/vnd.openxmlformats-officedocument.presentationml.tags+xml"/>
  <Override PartName="/ppt/tags/tag65.xml" ContentType="application/vnd.openxmlformats-officedocument.presentationml.tags+xml"/>
  <Override PartName="/ppt/tags/tag86.xml" ContentType="application/vnd.openxmlformats-officedocument.presentationml.tags+xml"/>
  <Override PartName="/docProps/app.xml" ContentType="application/vnd.openxmlformats-officedocument.extended-properties+xml"/>
  <Override PartName="/ppt/tags/tag66.xml" ContentType="application/vnd.openxmlformats-officedocument.presentationml.tags+xml"/>
  <Override PartName="/ppt/tags/tag48.xml" ContentType="application/vnd.openxmlformats-officedocument.presentationml.tags+xml"/>
  <Override PartName="/ppt/tags/tag76.xml" ContentType="application/vnd.openxmlformats-officedocument.presentationml.tags+xml"/>
  <Override PartName="/ppt/tags/tag47.xml" ContentType="application/vnd.openxmlformats-officedocument.presentationml.tags+xml"/>
  <Override PartName="/ppt/tags/tag77.xml" ContentType="application/vnd.openxmlformats-officedocument.presentationml.tags+xml"/>
  <Override PartName="/ppt/tags/tag67.xml" ContentType="application/vnd.openxmlformats-officedocument.presentationml.tags+xml"/>
  <Override PartName="/docProps/core.xml" ContentType="application/vnd.openxmlformats-package.core-properties+xml"/>
  <Override PartName="/ppt/tags/tag60.xml" ContentType="application/vnd.openxmlformats-officedocument.presentationml.tags+xml"/>
  <Override PartName="/ppt/tags/tag83.xml" ContentType="application/vnd.openxmlformats-officedocument.presentationml.tag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54" r:id="rId1"/>
  </p:sldMasterIdLst>
  <p:notesMasterIdLst>
    <p:notesMasterId r:id="rId91"/>
  </p:notesMasterIdLst>
  <p:handoutMasterIdLst>
    <p:handoutMasterId r:id="rId92"/>
  </p:handoutMasterIdLst>
  <p:sldIdLst>
    <p:sldId id="539" r:id="rId2"/>
    <p:sldId id="538" r:id="rId3"/>
    <p:sldId id="669" r:id="rId4"/>
    <p:sldId id="670" r:id="rId5"/>
    <p:sldId id="671" r:id="rId6"/>
    <p:sldId id="788" r:id="rId7"/>
    <p:sldId id="676" r:id="rId8"/>
    <p:sldId id="789" r:id="rId9"/>
    <p:sldId id="680" r:id="rId10"/>
    <p:sldId id="681" r:id="rId11"/>
    <p:sldId id="682" r:id="rId12"/>
    <p:sldId id="817" r:id="rId13"/>
    <p:sldId id="686" r:id="rId14"/>
    <p:sldId id="687" r:id="rId15"/>
    <p:sldId id="813" r:id="rId16"/>
    <p:sldId id="689" r:id="rId17"/>
    <p:sldId id="691" r:id="rId18"/>
    <p:sldId id="692" r:id="rId19"/>
    <p:sldId id="695" r:id="rId20"/>
    <p:sldId id="790" r:id="rId21"/>
    <p:sldId id="697" r:id="rId22"/>
    <p:sldId id="698" r:id="rId23"/>
    <p:sldId id="700" r:id="rId24"/>
    <p:sldId id="701" r:id="rId25"/>
    <p:sldId id="702" r:id="rId26"/>
    <p:sldId id="704" r:id="rId27"/>
    <p:sldId id="705" r:id="rId28"/>
    <p:sldId id="706" r:id="rId29"/>
    <p:sldId id="707" r:id="rId30"/>
    <p:sldId id="816" r:id="rId31"/>
    <p:sldId id="709" r:id="rId32"/>
    <p:sldId id="711" r:id="rId33"/>
    <p:sldId id="712" r:id="rId34"/>
    <p:sldId id="714" r:id="rId35"/>
    <p:sldId id="715" r:id="rId36"/>
    <p:sldId id="792" r:id="rId37"/>
    <p:sldId id="717" r:id="rId38"/>
    <p:sldId id="718" r:id="rId39"/>
    <p:sldId id="719" r:id="rId40"/>
    <p:sldId id="721" r:id="rId41"/>
    <p:sldId id="722" r:id="rId42"/>
    <p:sldId id="723" r:id="rId43"/>
    <p:sldId id="724" r:id="rId44"/>
    <p:sldId id="815" r:id="rId45"/>
    <p:sldId id="726" r:id="rId46"/>
    <p:sldId id="727" r:id="rId47"/>
    <p:sldId id="728" r:id="rId48"/>
    <p:sldId id="729" r:id="rId49"/>
    <p:sldId id="730" r:id="rId50"/>
    <p:sldId id="732" r:id="rId51"/>
    <p:sldId id="733" r:id="rId52"/>
    <p:sldId id="734" r:id="rId53"/>
    <p:sldId id="805" r:id="rId54"/>
    <p:sldId id="814" r:id="rId55"/>
    <p:sldId id="738" r:id="rId56"/>
    <p:sldId id="806" r:id="rId57"/>
    <p:sldId id="742" r:id="rId58"/>
    <p:sldId id="804" r:id="rId59"/>
    <p:sldId id="745" r:id="rId60"/>
    <p:sldId id="807" r:id="rId61"/>
    <p:sldId id="749" r:id="rId62"/>
    <p:sldId id="794" r:id="rId63"/>
    <p:sldId id="751" r:id="rId64"/>
    <p:sldId id="752" r:id="rId65"/>
    <p:sldId id="811" r:id="rId66"/>
    <p:sldId id="754" r:id="rId67"/>
    <p:sldId id="757" r:id="rId68"/>
    <p:sldId id="763" r:id="rId69"/>
    <p:sldId id="764" r:id="rId70"/>
    <p:sldId id="765" r:id="rId71"/>
    <p:sldId id="767" r:id="rId72"/>
    <p:sldId id="768" r:id="rId73"/>
    <p:sldId id="769" r:id="rId74"/>
    <p:sldId id="770" r:id="rId75"/>
    <p:sldId id="812" r:id="rId76"/>
    <p:sldId id="772" r:id="rId77"/>
    <p:sldId id="775" r:id="rId78"/>
    <p:sldId id="810" r:id="rId79"/>
    <p:sldId id="799" r:id="rId80"/>
    <p:sldId id="778" r:id="rId81"/>
    <p:sldId id="803" r:id="rId82"/>
    <p:sldId id="780" r:id="rId83"/>
    <p:sldId id="797" r:id="rId84"/>
    <p:sldId id="808" r:id="rId85"/>
    <p:sldId id="785" r:id="rId86"/>
    <p:sldId id="809" r:id="rId87"/>
    <p:sldId id="787" r:id="rId88"/>
    <p:sldId id="736" r:id="rId89"/>
    <p:sldId id="549" r:id="rId90"/>
  </p:sldIdLst>
  <p:sldSz cx="9144000" cy="6858000" type="screen4x3"/>
  <p:notesSz cx="7315200" cy="9601200"/>
  <p:custDataLst>
    <p:tags r:id="rId93"/>
  </p:custDataLst>
  <p:defaultTextStyle>
    <a:defPPr>
      <a:defRPr lang="en-US"/>
    </a:defPPr>
    <a:lvl1pPr algn="l" rtl="0" fontAlgn="base">
      <a:spcBef>
        <a:spcPct val="0"/>
      </a:spcBef>
      <a:spcAft>
        <a:spcPct val="0"/>
      </a:spcAft>
      <a:defRPr sz="1200" kern="1200">
        <a:solidFill>
          <a:schemeClr val="tx1"/>
        </a:solidFill>
        <a:latin typeface="Trebuchet MS" pitchFamily="34" charset="0"/>
        <a:ea typeface="+mn-ea"/>
        <a:cs typeface="Arial" charset="0"/>
      </a:defRPr>
    </a:lvl1pPr>
    <a:lvl2pPr marL="457200" algn="l" rtl="0" fontAlgn="base">
      <a:spcBef>
        <a:spcPct val="0"/>
      </a:spcBef>
      <a:spcAft>
        <a:spcPct val="0"/>
      </a:spcAft>
      <a:defRPr sz="1200" kern="1200">
        <a:solidFill>
          <a:schemeClr val="tx1"/>
        </a:solidFill>
        <a:latin typeface="Trebuchet MS" pitchFamily="34" charset="0"/>
        <a:ea typeface="+mn-ea"/>
        <a:cs typeface="Arial" charset="0"/>
      </a:defRPr>
    </a:lvl2pPr>
    <a:lvl3pPr marL="914400" algn="l" rtl="0" fontAlgn="base">
      <a:spcBef>
        <a:spcPct val="0"/>
      </a:spcBef>
      <a:spcAft>
        <a:spcPct val="0"/>
      </a:spcAft>
      <a:defRPr sz="1200" kern="1200">
        <a:solidFill>
          <a:schemeClr val="tx1"/>
        </a:solidFill>
        <a:latin typeface="Trebuchet MS" pitchFamily="34" charset="0"/>
        <a:ea typeface="+mn-ea"/>
        <a:cs typeface="Arial" charset="0"/>
      </a:defRPr>
    </a:lvl3pPr>
    <a:lvl4pPr marL="1371600" algn="l" rtl="0" fontAlgn="base">
      <a:spcBef>
        <a:spcPct val="0"/>
      </a:spcBef>
      <a:spcAft>
        <a:spcPct val="0"/>
      </a:spcAft>
      <a:defRPr sz="1200" kern="1200">
        <a:solidFill>
          <a:schemeClr val="tx1"/>
        </a:solidFill>
        <a:latin typeface="Trebuchet MS" pitchFamily="34" charset="0"/>
        <a:ea typeface="+mn-ea"/>
        <a:cs typeface="Arial" charset="0"/>
      </a:defRPr>
    </a:lvl4pPr>
    <a:lvl5pPr marL="1828800" algn="l" rtl="0" fontAlgn="base">
      <a:spcBef>
        <a:spcPct val="0"/>
      </a:spcBef>
      <a:spcAft>
        <a:spcPct val="0"/>
      </a:spcAft>
      <a:defRPr sz="1200" kern="1200">
        <a:solidFill>
          <a:schemeClr val="tx1"/>
        </a:solidFill>
        <a:latin typeface="Trebuchet MS" pitchFamily="34" charset="0"/>
        <a:ea typeface="+mn-ea"/>
        <a:cs typeface="Arial" charset="0"/>
      </a:defRPr>
    </a:lvl5pPr>
    <a:lvl6pPr marL="2286000" algn="l" defTabSz="914400" rtl="0" eaLnBrk="1" latinLnBrk="0" hangingPunct="1">
      <a:defRPr sz="1200" kern="1200">
        <a:solidFill>
          <a:schemeClr val="tx1"/>
        </a:solidFill>
        <a:latin typeface="Trebuchet MS" pitchFamily="34" charset="0"/>
        <a:ea typeface="+mn-ea"/>
        <a:cs typeface="Arial" charset="0"/>
      </a:defRPr>
    </a:lvl6pPr>
    <a:lvl7pPr marL="2743200" algn="l" defTabSz="914400" rtl="0" eaLnBrk="1" latinLnBrk="0" hangingPunct="1">
      <a:defRPr sz="1200" kern="1200">
        <a:solidFill>
          <a:schemeClr val="tx1"/>
        </a:solidFill>
        <a:latin typeface="Trebuchet MS" pitchFamily="34" charset="0"/>
        <a:ea typeface="+mn-ea"/>
        <a:cs typeface="Arial" charset="0"/>
      </a:defRPr>
    </a:lvl7pPr>
    <a:lvl8pPr marL="3200400" algn="l" defTabSz="914400" rtl="0" eaLnBrk="1" latinLnBrk="0" hangingPunct="1">
      <a:defRPr sz="1200" kern="1200">
        <a:solidFill>
          <a:schemeClr val="tx1"/>
        </a:solidFill>
        <a:latin typeface="Trebuchet MS" pitchFamily="34" charset="0"/>
        <a:ea typeface="+mn-ea"/>
        <a:cs typeface="Arial" charset="0"/>
      </a:defRPr>
    </a:lvl8pPr>
    <a:lvl9pPr marL="3657600" algn="l" defTabSz="914400" rtl="0" eaLnBrk="1" latinLnBrk="0" hangingPunct="1">
      <a:defRPr sz="1200" kern="1200">
        <a:solidFill>
          <a:schemeClr val="tx1"/>
        </a:solidFill>
        <a:latin typeface="Trebuchet MS" pitchFamily="34" charset="0"/>
        <a:ea typeface="+mn-ea"/>
        <a:cs typeface="Arial" charset="0"/>
      </a:defRPr>
    </a:lvl9pPr>
  </p:defaultTextStyle>
  <p:extLst>
    <p:ext uri="{EFAFB233-063F-42B5-8137-9DF3F51BA10A}">
      <p15:sldGuideLst xmlns:p15="http://schemas.microsoft.com/office/powerpoint/2012/main">
        <p15:guide id="1" orient="horz" pos="3950">
          <p15:clr>
            <a:srgbClr val="A4A3A4"/>
          </p15:clr>
        </p15:guide>
        <p15:guide id="2" pos="2257">
          <p15:clr>
            <a:srgbClr val="A4A3A4"/>
          </p15:clr>
        </p15:guide>
        <p15:guide id="3" pos="4174">
          <p15:clr>
            <a:srgbClr val="A4A3A4"/>
          </p15:clr>
        </p15:guide>
      </p15:sldGuideLst>
    </p:ext>
    <p:ext uri="{2D200454-40CA-4A62-9FC3-DE9A4176ACB9}">
      <p15:notesGuideLst xmlns:p15="http://schemas.microsoft.com/office/powerpoint/2012/main">
        <p15:guide id="1" orient="horz" pos="3025" userDrawn="1">
          <p15:clr>
            <a:srgbClr val="A4A3A4"/>
          </p15:clr>
        </p15:guide>
        <p15:guide id="2" pos="2304"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Ziegler, Amy CTR (TSI)" initials="ZAC(" lastIdx="1" clrIdx="0">
    <p:extLst>
      <p:ext uri="{19B8F6BF-5375-455C-9EA6-DF929625EA0E}">
        <p15:presenceInfo xmlns:p15="http://schemas.microsoft.com/office/powerpoint/2012/main" userId="S-1-5-21-982035342-1880134254-310265210-58285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E9EBEF"/>
    <a:srgbClr val="FFFFFF"/>
    <a:srgbClr val="E7E8EC"/>
    <a:srgbClr val="577DA7"/>
    <a:srgbClr val="000000"/>
    <a:srgbClr val="0056AC"/>
    <a:srgbClr val="0071E2"/>
    <a:srgbClr val="002060"/>
    <a:srgbClr val="C1E0FF"/>
    <a:srgbClr val="B5ECF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308" autoAdjust="0"/>
    <p:restoredTop sz="96442" autoAdjust="0"/>
  </p:normalViewPr>
  <p:slideViewPr>
    <p:cSldViewPr snapToGrid="0">
      <p:cViewPr varScale="1">
        <p:scale>
          <a:sx n="48" d="100"/>
          <a:sy n="48" d="100"/>
        </p:scale>
        <p:origin x="216" y="18"/>
      </p:cViewPr>
      <p:guideLst>
        <p:guide orient="horz" pos="3950"/>
        <p:guide pos="2257"/>
        <p:guide pos="4174"/>
      </p:guideLst>
    </p:cSldViewPr>
  </p:slideViewPr>
  <p:outlineViewPr>
    <p:cViewPr>
      <p:scale>
        <a:sx n="33" d="100"/>
        <a:sy n="33" d="100"/>
      </p:scale>
      <p:origin x="0" y="52963"/>
    </p:cViewPr>
  </p:outlineViewPr>
  <p:notesTextViewPr>
    <p:cViewPr>
      <p:scale>
        <a:sx n="100" d="100"/>
        <a:sy n="100" d="100"/>
      </p:scale>
      <p:origin x="0" y="0"/>
    </p:cViewPr>
  </p:notesTextViewPr>
  <p:sorterViewPr>
    <p:cViewPr>
      <p:scale>
        <a:sx n="130" d="100"/>
        <a:sy n="130" d="100"/>
      </p:scale>
      <p:origin x="0" y="-47640"/>
    </p:cViewPr>
  </p:sorterViewPr>
  <p:notesViewPr>
    <p:cSldViewPr snapToGrid="0">
      <p:cViewPr varScale="1">
        <p:scale>
          <a:sx n="80" d="100"/>
          <a:sy n="80" d="100"/>
        </p:scale>
        <p:origin x="3804" y="96"/>
      </p:cViewPr>
      <p:guideLst>
        <p:guide orient="horz" pos="3025"/>
        <p:guide pos="2304"/>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presProps" Target="presProp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notesMaster" Target="notesMasters/notesMaster1.xml"/><Relationship Id="rId9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commentAuthors" Target="commentAuthors.xml"/><Relationship Id="rId99" Type="http://schemas.openxmlformats.org/officeDocument/2006/relationships/customXml" Target="../customXml/item1.xml"/><Relationship Id="rId101" Type="http://schemas.openxmlformats.org/officeDocument/2006/relationships/customXml" Target="../customXml/item3.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handoutMaster" Target="handoutMasters/handoutMaster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customXml" Target="../customXml/item2.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tags" Target="tags/tag1.xml"/><Relationship Id="rId98" Type="http://schemas.openxmlformats.org/officeDocument/2006/relationships/tableStyles" Target="tableStyles.xml"/><Relationship Id="rId3" Type="http://schemas.openxmlformats.org/officeDocument/2006/relationships/slide" Target="slides/slide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7.png"/></Relationships>
</file>

<file path=ppt/drawings/_rels/vmlDrawing3.v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image" Target="../media/image79.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5282" name="Rectangle 2"/>
          <p:cNvSpPr>
            <a:spLocks noGrp="1" noChangeArrowheads="1"/>
          </p:cNvSpPr>
          <p:nvPr>
            <p:ph type="hdr" sz="quarter"/>
          </p:nvPr>
        </p:nvSpPr>
        <p:spPr bwMode="auto">
          <a:xfrm>
            <a:off x="1" y="1"/>
            <a:ext cx="3170238" cy="481012"/>
          </a:xfrm>
          <a:prstGeom prst="rect">
            <a:avLst/>
          </a:prstGeom>
          <a:noFill/>
          <a:ln w="9525">
            <a:noFill/>
            <a:miter lim="800000"/>
            <a:headEnd/>
            <a:tailEnd/>
          </a:ln>
          <a:effectLst/>
        </p:spPr>
        <p:txBody>
          <a:bodyPr vert="horz" wrap="square" lIns="95898" tIns="47950" rIns="95898" bIns="47950" numCol="1" anchor="t" anchorCtr="0" compatLnSpc="1">
            <a:prstTxWarp prst="textNoShape">
              <a:avLst/>
            </a:prstTxWarp>
          </a:bodyPr>
          <a:lstStyle>
            <a:lvl1pPr defTabSz="959577">
              <a:defRPr>
                <a:latin typeface="Arial" charset="0"/>
                <a:cs typeface="+mn-cs"/>
              </a:defRPr>
            </a:lvl1pPr>
          </a:lstStyle>
          <a:p>
            <a:pPr>
              <a:defRPr/>
            </a:pPr>
            <a:endParaRPr lang="en-US"/>
          </a:p>
        </p:txBody>
      </p:sp>
      <p:sp>
        <p:nvSpPr>
          <p:cNvPr id="225283" name="Rectangle 3"/>
          <p:cNvSpPr>
            <a:spLocks noGrp="1" noChangeArrowheads="1"/>
          </p:cNvSpPr>
          <p:nvPr>
            <p:ph type="dt" sz="quarter" idx="1"/>
          </p:nvPr>
        </p:nvSpPr>
        <p:spPr bwMode="auto">
          <a:xfrm>
            <a:off x="4143376" y="1"/>
            <a:ext cx="3170238" cy="481012"/>
          </a:xfrm>
          <a:prstGeom prst="rect">
            <a:avLst/>
          </a:prstGeom>
          <a:noFill/>
          <a:ln w="9525">
            <a:noFill/>
            <a:miter lim="800000"/>
            <a:headEnd/>
            <a:tailEnd/>
          </a:ln>
          <a:effectLst/>
        </p:spPr>
        <p:txBody>
          <a:bodyPr vert="horz" wrap="square" lIns="95898" tIns="47950" rIns="95898" bIns="47950" numCol="1" anchor="t" anchorCtr="0" compatLnSpc="1">
            <a:prstTxWarp prst="textNoShape">
              <a:avLst/>
            </a:prstTxWarp>
          </a:bodyPr>
          <a:lstStyle>
            <a:lvl1pPr algn="r" defTabSz="959577">
              <a:defRPr>
                <a:latin typeface="Arial" charset="0"/>
                <a:cs typeface="+mn-cs"/>
              </a:defRPr>
            </a:lvl1pPr>
          </a:lstStyle>
          <a:p>
            <a:pPr>
              <a:defRPr/>
            </a:pPr>
            <a:endParaRPr lang="en-US"/>
          </a:p>
        </p:txBody>
      </p:sp>
      <p:sp>
        <p:nvSpPr>
          <p:cNvPr id="225284" name="Rectangle 4"/>
          <p:cNvSpPr>
            <a:spLocks noGrp="1" noChangeArrowheads="1"/>
          </p:cNvSpPr>
          <p:nvPr>
            <p:ph type="ftr" sz="quarter" idx="2"/>
          </p:nvPr>
        </p:nvSpPr>
        <p:spPr bwMode="auto">
          <a:xfrm>
            <a:off x="1" y="9118602"/>
            <a:ext cx="3170238" cy="481012"/>
          </a:xfrm>
          <a:prstGeom prst="rect">
            <a:avLst/>
          </a:prstGeom>
          <a:noFill/>
          <a:ln w="9525">
            <a:noFill/>
            <a:miter lim="800000"/>
            <a:headEnd/>
            <a:tailEnd/>
          </a:ln>
          <a:effectLst/>
        </p:spPr>
        <p:txBody>
          <a:bodyPr vert="horz" wrap="square" lIns="95898" tIns="47950" rIns="95898" bIns="47950" numCol="1" anchor="b" anchorCtr="0" compatLnSpc="1">
            <a:prstTxWarp prst="textNoShape">
              <a:avLst/>
            </a:prstTxWarp>
          </a:bodyPr>
          <a:lstStyle>
            <a:lvl1pPr defTabSz="959577">
              <a:defRPr>
                <a:latin typeface="Arial" charset="0"/>
                <a:cs typeface="+mn-cs"/>
              </a:defRPr>
            </a:lvl1pPr>
          </a:lstStyle>
          <a:p>
            <a:pPr>
              <a:defRPr/>
            </a:pPr>
            <a:endParaRPr lang="en-US"/>
          </a:p>
        </p:txBody>
      </p:sp>
      <p:sp>
        <p:nvSpPr>
          <p:cNvPr id="225285" name="Rectangle 5"/>
          <p:cNvSpPr>
            <a:spLocks noGrp="1" noChangeArrowheads="1"/>
          </p:cNvSpPr>
          <p:nvPr>
            <p:ph type="sldNum" sz="quarter" idx="3"/>
          </p:nvPr>
        </p:nvSpPr>
        <p:spPr bwMode="auto">
          <a:xfrm>
            <a:off x="4143376" y="9118602"/>
            <a:ext cx="3170238" cy="481012"/>
          </a:xfrm>
          <a:prstGeom prst="rect">
            <a:avLst/>
          </a:prstGeom>
          <a:noFill/>
          <a:ln w="9525">
            <a:noFill/>
            <a:miter lim="800000"/>
            <a:headEnd/>
            <a:tailEnd/>
          </a:ln>
          <a:effectLst/>
        </p:spPr>
        <p:txBody>
          <a:bodyPr vert="horz" wrap="square" lIns="95898" tIns="47950" rIns="95898" bIns="47950" numCol="1" anchor="b" anchorCtr="0" compatLnSpc="1">
            <a:prstTxWarp prst="textNoShape">
              <a:avLst/>
            </a:prstTxWarp>
          </a:bodyPr>
          <a:lstStyle>
            <a:lvl1pPr algn="r" defTabSz="959577">
              <a:defRPr>
                <a:latin typeface="Arial" charset="0"/>
                <a:cs typeface="+mn-cs"/>
              </a:defRPr>
            </a:lvl1pPr>
          </a:lstStyle>
          <a:p>
            <a:pPr>
              <a:defRPr/>
            </a:pPr>
            <a:fld id="{CCA7DF27-6507-4104-A662-C0FF1D064005}" type="slidenum">
              <a:rPr lang="en-US"/>
              <a:pPr>
                <a:defRPr/>
              </a:pPr>
              <a:t>‹#›</a:t>
            </a:fld>
            <a:endParaRPr lang="en-US" dirty="0"/>
          </a:p>
        </p:txBody>
      </p:sp>
    </p:spTree>
    <p:extLst>
      <p:ext uri="{BB962C8B-B14F-4D97-AF65-F5344CB8AC3E}">
        <p14:creationId xmlns:p14="http://schemas.microsoft.com/office/powerpoint/2010/main" val="3361906075"/>
      </p:ext>
    </p:extLst>
  </p:cSld>
  <p:clrMap bg1="lt1" tx1="dk1" bg2="lt2" tx2="dk2" accent1="accent1" accent2="accent2" accent3="accent3" accent4="accent4" accent5="accent5" accent6="accent6" hlink="hlink" folHlink="folHlink"/>
  <p:hf hd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6980" name="Rectangle 4"/>
          <p:cNvSpPr>
            <a:spLocks noGrp="1" noRot="1" noChangeAspect="1" noChangeArrowheads="1" noTextEdit="1"/>
          </p:cNvSpPr>
          <p:nvPr>
            <p:ph type="sldImg" idx="2"/>
          </p:nvPr>
        </p:nvSpPr>
        <p:spPr bwMode="auto">
          <a:xfrm>
            <a:off x="2003425" y="471488"/>
            <a:ext cx="3308350" cy="2481262"/>
          </a:xfrm>
          <a:prstGeom prst="rect">
            <a:avLst/>
          </a:prstGeom>
          <a:noFill/>
          <a:ln w="9525">
            <a:solidFill>
              <a:srgbClr val="000000"/>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sp>
      <p:sp>
        <p:nvSpPr>
          <p:cNvPr id="6149" name="Rectangle 5"/>
          <p:cNvSpPr>
            <a:spLocks noGrp="1" noChangeArrowheads="1"/>
          </p:cNvSpPr>
          <p:nvPr>
            <p:ph type="body" sz="quarter" idx="3"/>
          </p:nvPr>
        </p:nvSpPr>
        <p:spPr bwMode="auto">
          <a:xfrm>
            <a:off x="487681" y="3116455"/>
            <a:ext cx="6339840" cy="6044034"/>
          </a:xfrm>
          <a:prstGeom prst="rect">
            <a:avLst/>
          </a:prstGeom>
          <a:noFill/>
          <a:ln w="9525">
            <a:noFill/>
            <a:miter lim="800000"/>
            <a:headEnd/>
            <a:tailEnd/>
          </a:ln>
          <a:effectLst/>
        </p:spPr>
        <p:txBody>
          <a:bodyPr vert="horz" wrap="square" lIns="96616" tIns="48309" rIns="96616" bIns="48309" numCol="1" anchor="t" anchorCtr="0" compatLnSpc="1">
            <a:prstTxWarp prst="textNoShape">
              <a:avLst/>
            </a:prstTxWarp>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cxnSp>
        <p:nvCxnSpPr>
          <p:cNvPr id="3" name="Straight Connector 2"/>
          <p:cNvCxnSpPr/>
          <p:nvPr/>
        </p:nvCxnSpPr>
        <p:spPr>
          <a:xfrm>
            <a:off x="487681" y="3022017"/>
            <a:ext cx="6339840" cy="0"/>
          </a:xfrm>
          <a:prstGeom prst="line">
            <a:avLst/>
          </a:prstGeom>
          <a:ln w="12700"/>
        </p:spPr>
        <p:style>
          <a:lnRef idx="1">
            <a:schemeClr val="dk1"/>
          </a:lnRef>
          <a:fillRef idx="0">
            <a:schemeClr val="dk1"/>
          </a:fillRef>
          <a:effectRef idx="0">
            <a:schemeClr val="dk1"/>
          </a:effectRef>
          <a:fontRef idx="minor">
            <a:schemeClr val="tx1"/>
          </a:fontRef>
        </p:style>
      </p:cxnSp>
      <p:sp>
        <p:nvSpPr>
          <p:cNvPr id="8" name="Date Placeholder 2"/>
          <p:cNvSpPr>
            <a:spLocks noGrp="1"/>
          </p:cNvSpPr>
          <p:nvPr>
            <p:ph type="dt" idx="1"/>
          </p:nvPr>
        </p:nvSpPr>
        <p:spPr>
          <a:xfrm>
            <a:off x="0" y="9172648"/>
            <a:ext cx="1755648" cy="377752"/>
          </a:xfrm>
          <a:prstGeom prst="rect">
            <a:avLst/>
          </a:prstGeom>
        </p:spPr>
        <p:txBody>
          <a:bodyPr vert="horz" lIns="95742" tIns="47870" rIns="95742" bIns="47870" rtlCol="0" anchor="t"/>
          <a:lstStyle>
            <a:lvl1pPr algn="l">
              <a:defRPr sz="1200">
                <a:latin typeface="+mn-lt"/>
                <a:cs typeface="Arial" panose="020B0604020202020204" pitchFamily="34" charset="0"/>
              </a:defRPr>
            </a:lvl1pPr>
          </a:lstStyle>
          <a:p>
            <a:r>
              <a:rPr lang="en-US" dirty="0"/>
              <a:t>Revised:</a:t>
            </a:r>
          </a:p>
          <a:p>
            <a:r>
              <a:rPr lang="en-US" dirty="0"/>
              <a:t>02/2018</a:t>
            </a:r>
          </a:p>
        </p:txBody>
      </p:sp>
      <p:sp>
        <p:nvSpPr>
          <p:cNvPr id="9" name="Footer Placeholder 5"/>
          <p:cNvSpPr>
            <a:spLocks noGrp="1"/>
          </p:cNvSpPr>
          <p:nvPr>
            <p:ph type="ftr" sz="quarter" idx="4"/>
          </p:nvPr>
        </p:nvSpPr>
        <p:spPr>
          <a:xfrm>
            <a:off x="1535401" y="9172648"/>
            <a:ext cx="4137774" cy="377752"/>
          </a:xfrm>
          <a:prstGeom prst="rect">
            <a:avLst/>
          </a:prstGeom>
        </p:spPr>
        <p:txBody>
          <a:bodyPr vert="horz" lIns="95742" tIns="47870" rIns="95742" bIns="47870" rtlCol="0" anchor="t"/>
          <a:lstStyle>
            <a:lvl1pPr algn="ctr">
              <a:defRPr sz="1200">
                <a:latin typeface="+mn-lt"/>
                <a:cs typeface="Arial" panose="020B0604020202020204" pitchFamily="34" charset="0"/>
              </a:defRPr>
            </a:lvl1pPr>
          </a:lstStyle>
          <a:p>
            <a:r>
              <a:rPr lang="en-US"/>
              <a:t>Advanced Roadside Impaired Driving Enforcement</a:t>
            </a:r>
          </a:p>
          <a:p>
            <a:r>
              <a:rPr lang="en-US"/>
              <a:t>Seven Drug Categories</a:t>
            </a:r>
            <a:endParaRPr lang="en-US" dirty="0"/>
          </a:p>
        </p:txBody>
      </p:sp>
      <p:sp>
        <p:nvSpPr>
          <p:cNvPr id="10" name="Slide Number Placeholder 6"/>
          <p:cNvSpPr>
            <a:spLocks noGrp="1"/>
          </p:cNvSpPr>
          <p:nvPr>
            <p:ph type="sldNum" sz="quarter" idx="5"/>
          </p:nvPr>
        </p:nvSpPr>
        <p:spPr>
          <a:xfrm>
            <a:off x="5376070" y="9172648"/>
            <a:ext cx="1755648" cy="377752"/>
          </a:xfrm>
          <a:prstGeom prst="rect">
            <a:avLst/>
          </a:prstGeom>
        </p:spPr>
        <p:txBody>
          <a:bodyPr vert="horz" lIns="95742" tIns="47870" rIns="95742" bIns="47870" rtlCol="0" anchor="t"/>
          <a:lstStyle>
            <a:lvl1pPr algn="r">
              <a:defRPr sz="1200">
                <a:latin typeface="+mn-lt"/>
                <a:cs typeface="Arial" panose="020B0604020202020204" pitchFamily="34" charset="0"/>
              </a:defRPr>
            </a:lvl1pPr>
          </a:lstStyle>
          <a:p>
            <a:r>
              <a:rPr lang="en-US" dirty="0"/>
              <a:t>Session 6</a:t>
            </a:r>
          </a:p>
          <a:p>
            <a:r>
              <a:rPr lang="en-US" dirty="0"/>
              <a:t>Page </a:t>
            </a:r>
            <a:fld id="{BC83BB2A-1821-49CB-96A1-2EE42A7DF033}" type="slidenum">
              <a:rPr lang="en-US" smtClean="0"/>
              <a:pPr/>
              <a:t>‹#›</a:t>
            </a:fld>
            <a:r>
              <a:rPr lang="en-US" dirty="0"/>
              <a:t> of 127</a:t>
            </a:r>
          </a:p>
        </p:txBody>
      </p:sp>
    </p:spTree>
    <p:extLst>
      <p:ext uri="{BB962C8B-B14F-4D97-AF65-F5344CB8AC3E}">
        <p14:creationId xmlns:p14="http://schemas.microsoft.com/office/powerpoint/2010/main" val="2534211624"/>
      </p:ext>
    </p:extLst>
  </p:cSld>
  <p:clrMap bg1="lt1" tx1="dk1" bg2="lt2" tx2="dk2" accent1="accent1" accent2="accent2" accent3="accent3" accent4="accent4" accent5="accent5" accent6="accent6" hlink="hlink" folHlink="folHlink"/>
  <p:hf hdr="0"/>
  <p:notesStyle>
    <a:lvl1pPr algn="l" rtl="0" eaLnBrk="0" fontAlgn="base" hangingPunct="0">
      <a:lnSpc>
        <a:spcPct val="114000"/>
      </a:lnSpc>
      <a:spcBef>
        <a:spcPts val="600"/>
      </a:spcBef>
      <a:spcAft>
        <a:spcPct val="0"/>
      </a:spcAft>
      <a:defRPr sz="1200" kern="1200">
        <a:solidFill>
          <a:schemeClr val="tx1"/>
        </a:solidFill>
        <a:latin typeface="+mn-lt"/>
        <a:ea typeface="+mn-ea"/>
        <a:cs typeface="+mn-cs"/>
      </a:defRPr>
    </a:lvl1pPr>
    <a:lvl2pPr marL="457200" algn="l" rtl="0" eaLnBrk="0" fontAlgn="base" hangingPunct="0">
      <a:lnSpc>
        <a:spcPct val="114000"/>
      </a:lnSpc>
      <a:spcBef>
        <a:spcPts val="600"/>
      </a:spcBef>
      <a:spcAft>
        <a:spcPct val="0"/>
      </a:spcAft>
      <a:defRPr sz="1200" kern="1200">
        <a:solidFill>
          <a:schemeClr val="tx1"/>
        </a:solidFill>
        <a:latin typeface="+mn-lt"/>
        <a:ea typeface="+mn-ea"/>
        <a:cs typeface="+mn-cs"/>
      </a:defRPr>
    </a:lvl2pPr>
    <a:lvl3pPr marL="914400" algn="l" rtl="0" eaLnBrk="0" fontAlgn="base" hangingPunct="0">
      <a:lnSpc>
        <a:spcPct val="114000"/>
      </a:lnSpc>
      <a:spcBef>
        <a:spcPts val="600"/>
      </a:spcBef>
      <a:spcAft>
        <a:spcPct val="0"/>
      </a:spcAft>
      <a:defRPr sz="1200" kern="1200">
        <a:solidFill>
          <a:schemeClr val="tx1"/>
        </a:solidFill>
        <a:latin typeface="+mn-lt"/>
        <a:ea typeface="+mn-ea"/>
        <a:cs typeface="+mn-cs"/>
      </a:defRPr>
    </a:lvl3pPr>
    <a:lvl4pPr marL="1371600" algn="l" rtl="0" eaLnBrk="0" fontAlgn="base" hangingPunct="0">
      <a:lnSpc>
        <a:spcPct val="114000"/>
      </a:lnSpc>
      <a:spcBef>
        <a:spcPts val="600"/>
      </a:spcBef>
      <a:spcAft>
        <a:spcPct val="0"/>
      </a:spcAft>
      <a:defRPr sz="1200" kern="1200">
        <a:solidFill>
          <a:schemeClr val="tx1"/>
        </a:solidFill>
        <a:latin typeface="+mn-lt"/>
        <a:ea typeface="+mn-ea"/>
        <a:cs typeface="+mn-cs"/>
      </a:defRPr>
    </a:lvl4pPr>
    <a:lvl5pPr marL="1828800" algn="l" rtl="0" eaLnBrk="0" fontAlgn="base" hangingPunct="0">
      <a:lnSpc>
        <a:spcPct val="114000"/>
      </a:lnSpc>
      <a:spcBef>
        <a:spcPts val="6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Slide Image Placeholder 1"/>
          <p:cNvSpPr>
            <a:spLocks noGrp="1" noRot="1" noChangeAspect="1" noTextEdit="1"/>
          </p:cNvSpPr>
          <p:nvPr>
            <p:ph type="sldImg"/>
          </p:nvPr>
        </p:nvSpPr>
        <p:spPr>
          <a:xfrm>
            <a:off x="1952625" y="201613"/>
            <a:ext cx="3425825" cy="2570162"/>
          </a:xfrm>
          <a:ln/>
        </p:spPr>
      </p:sp>
      <p:sp>
        <p:nvSpPr>
          <p:cNvPr id="128003" name="Notes Placeholder 2"/>
          <p:cNvSpPr>
            <a:spLocks noGrp="1"/>
          </p:cNvSpPr>
          <p:nvPr>
            <p:ph type="body" idx="1"/>
          </p:nvPr>
        </p:nvSpPr>
        <p:spPr>
          <a:xfrm>
            <a:off x="582617" y="4560893"/>
            <a:ext cx="6186487" cy="43195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b="1" i="1" dirty="0">
              <a:latin typeface="+mn-lt"/>
            </a:endParaRPr>
          </a:p>
          <a:p>
            <a:endParaRPr lang="en-US" altLang="en-US" dirty="0">
              <a:latin typeface="+mn-lt"/>
            </a:endParaRPr>
          </a:p>
        </p:txBody>
      </p:sp>
      <p:sp>
        <p:nvSpPr>
          <p:cNvPr id="2" name="Date Placeholder 1"/>
          <p:cNvSpPr>
            <a:spLocks noGrp="1"/>
          </p:cNvSpPr>
          <p:nvPr>
            <p:ph type="dt" idx="10"/>
          </p:nvPr>
        </p:nvSpPr>
        <p:spPr/>
        <p:txBody>
          <a:bodyPr/>
          <a:lstStyle/>
          <a:p>
            <a:r>
              <a:rPr lang="en-US"/>
              <a:t>Revised:</a:t>
            </a:r>
          </a:p>
          <a:p>
            <a:r>
              <a:rPr lang="en-US"/>
              <a:t>02/2018</a:t>
            </a:r>
            <a:endParaRPr lang="en-US" dirty="0"/>
          </a:p>
        </p:txBody>
      </p:sp>
      <p:sp>
        <p:nvSpPr>
          <p:cNvPr id="5" name="Footer Placeholder 4"/>
          <p:cNvSpPr>
            <a:spLocks noGrp="1"/>
          </p:cNvSpPr>
          <p:nvPr>
            <p:ph type="ftr" sz="quarter" idx="11"/>
          </p:nvPr>
        </p:nvSpPr>
        <p:spPr/>
        <p:txBody>
          <a:bodyPr/>
          <a:lstStyle/>
          <a:p>
            <a:r>
              <a:rPr lang="en-US"/>
              <a:t>Advanced Roadside Impaired Driving Enforcement</a:t>
            </a:r>
          </a:p>
          <a:p>
            <a:r>
              <a:rPr lang="en-US"/>
              <a:t>Seven Drug Categories</a:t>
            </a:r>
            <a:endParaRPr lang="en-US" dirty="0"/>
          </a:p>
        </p:txBody>
      </p:sp>
      <p:sp>
        <p:nvSpPr>
          <p:cNvPr id="14" name="Slide Number Placeholder 13"/>
          <p:cNvSpPr>
            <a:spLocks noGrp="1"/>
          </p:cNvSpPr>
          <p:nvPr>
            <p:ph type="sldNum" sz="quarter" idx="12"/>
          </p:nvPr>
        </p:nvSpPr>
        <p:spPr/>
        <p:txBody>
          <a:bodyPr/>
          <a:lstStyle/>
          <a:p>
            <a:r>
              <a:rPr lang="en-US"/>
              <a:t>Session 6</a:t>
            </a:r>
          </a:p>
          <a:p>
            <a:r>
              <a:rPr lang="en-US"/>
              <a:t>Page </a:t>
            </a:r>
            <a:fld id="{BC83BB2A-1821-49CB-96A1-2EE42A7DF033}" type="slidenum">
              <a:rPr lang="en-US" smtClean="0"/>
              <a:pPr/>
              <a:t>1</a:t>
            </a:fld>
            <a:r>
              <a:rPr lang="en-US"/>
              <a:t> of 127</a:t>
            </a:r>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Slide Image Placeholder 1"/>
          <p:cNvSpPr>
            <a:spLocks noGrp="1" noRot="1" noChangeAspect="1" noTextEdit="1"/>
          </p:cNvSpPr>
          <p:nvPr>
            <p:ph type="sldImg"/>
          </p:nvPr>
        </p:nvSpPr>
        <p:spPr>
          <a:xfrm>
            <a:off x="1978025" y="201613"/>
            <a:ext cx="3427413" cy="2570162"/>
          </a:xfrm>
          <a:ln/>
        </p:spPr>
      </p:sp>
      <p:sp>
        <p:nvSpPr>
          <p:cNvPr id="3" name="Notes Placeholder 2"/>
          <p:cNvSpPr>
            <a:spLocks noGrp="1"/>
          </p:cNvSpPr>
          <p:nvPr>
            <p:ph type="body" idx="1"/>
          </p:nvPr>
        </p:nvSpPr>
        <p:spPr>
          <a:xfrm>
            <a:off x="469900" y="3116455"/>
            <a:ext cx="6400800" cy="6044034"/>
          </a:xfrm>
        </p:spPr>
        <p:txBody>
          <a:bodyPr>
            <a:noAutofit/>
          </a:bodyPr>
          <a:lstStyle/>
          <a:p>
            <a:pPr>
              <a:lnSpc>
                <a:spcPct val="100000"/>
              </a:lnSpc>
              <a:spcBef>
                <a:spcPts val="0"/>
              </a:spcBef>
            </a:pPr>
            <a:endParaRPr lang="en-US" dirty="0"/>
          </a:p>
        </p:txBody>
      </p:sp>
      <p:sp>
        <p:nvSpPr>
          <p:cNvPr id="2" name="Date Placeholder 1"/>
          <p:cNvSpPr>
            <a:spLocks noGrp="1"/>
          </p:cNvSpPr>
          <p:nvPr>
            <p:ph type="dt" idx="10"/>
          </p:nvPr>
        </p:nvSpPr>
        <p:spPr/>
        <p:txBody>
          <a:bodyPr/>
          <a:lstStyle/>
          <a:p>
            <a:r>
              <a:rPr lang="en-US"/>
              <a:t>Revised:</a:t>
            </a:r>
          </a:p>
          <a:p>
            <a:r>
              <a:rPr lang="en-US"/>
              <a:t>02/2018</a:t>
            </a:r>
            <a:endParaRPr lang="en-US" dirty="0"/>
          </a:p>
        </p:txBody>
      </p:sp>
      <p:sp>
        <p:nvSpPr>
          <p:cNvPr id="7" name="Footer Placeholder 6"/>
          <p:cNvSpPr>
            <a:spLocks noGrp="1"/>
          </p:cNvSpPr>
          <p:nvPr>
            <p:ph type="ftr" sz="quarter" idx="11"/>
          </p:nvPr>
        </p:nvSpPr>
        <p:spPr/>
        <p:txBody>
          <a:bodyPr/>
          <a:lstStyle/>
          <a:p>
            <a:r>
              <a:rPr lang="en-US"/>
              <a:t>Advanced Roadside Impaired Driving Enforcement</a:t>
            </a:r>
          </a:p>
          <a:p>
            <a:r>
              <a:rPr lang="en-US"/>
              <a:t>Seven Drug Categories</a:t>
            </a:r>
            <a:endParaRPr lang="en-US" dirty="0"/>
          </a:p>
        </p:txBody>
      </p:sp>
      <p:sp>
        <p:nvSpPr>
          <p:cNvPr id="15" name="Slide Number Placeholder 14"/>
          <p:cNvSpPr>
            <a:spLocks noGrp="1"/>
          </p:cNvSpPr>
          <p:nvPr>
            <p:ph type="sldNum" sz="quarter" idx="12"/>
          </p:nvPr>
        </p:nvSpPr>
        <p:spPr/>
        <p:txBody>
          <a:bodyPr/>
          <a:lstStyle/>
          <a:p>
            <a:r>
              <a:rPr lang="en-US"/>
              <a:t>Session 6</a:t>
            </a:r>
          </a:p>
          <a:p>
            <a:r>
              <a:rPr lang="en-US"/>
              <a:t>Page </a:t>
            </a:r>
            <a:fld id="{BC83BB2A-1821-49CB-96A1-2EE42A7DF033}" type="slidenum">
              <a:rPr lang="en-US" smtClean="0"/>
              <a:pPr/>
              <a:t>10</a:t>
            </a:fld>
            <a:r>
              <a:rPr lang="en-US"/>
              <a:t> of 127</a:t>
            </a:r>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Slide Image Placeholder 1"/>
          <p:cNvSpPr>
            <a:spLocks noGrp="1" noRot="1" noChangeAspect="1" noTextEdit="1"/>
          </p:cNvSpPr>
          <p:nvPr>
            <p:ph type="sldImg"/>
          </p:nvPr>
        </p:nvSpPr>
        <p:spPr>
          <a:xfrm>
            <a:off x="1965325" y="214313"/>
            <a:ext cx="3425825" cy="2570162"/>
          </a:xfrm>
          <a:ln/>
        </p:spPr>
      </p:sp>
      <p:sp>
        <p:nvSpPr>
          <p:cNvPr id="3" name="Notes Placeholder 2"/>
          <p:cNvSpPr>
            <a:spLocks noGrp="1"/>
          </p:cNvSpPr>
          <p:nvPr>
            <p:ph type="body" idx="1"/>
          </p:nvPr>
        </p:nvSpPr>
        <p:spPr>
          <a:xfrm>
            <a:off x="444500" y="3116455"/>
            <a:ext cx="6426200" cy="6044034"/>
          </a:xfrm>
        </p:spPr>
        <p:txBody>
          <a:bodyPr>
            <a:noAutofit/>
          </a:bodyPr>
          <a:lstStyle/>
          <a:p>
            <a:pPr>
              <a:lnSpc>
                <a:spcPct val="100000"/>
              </a:lnSpc>
              <a:spcBef>
                <a:spcPts val="0"/>
              </a:spcBef>
            </a:pPr>
            <a:endParaRPr lang="en-US" dirty="0"/>
          </a:p>
        </p:txBody>
      </p:sp>
      <p:sp>
        <p:nvSpPr>
          <p:cNvPr id="2" name="Date Placeholder 1"/>
          <p:cNvSpPr>
            <a:spLocks noGrp="1"/>
          </p:cNvSpPr>
          <p:nvPr>
            <p:ph type="dt" idx="10"/>
          </p:nvPr>
        </p:nvSpPr>
        <p:spPr/>
        <p:txBody>
          <a:bodyPr/>
          <a:lstStyle/>
          <a:p>
            <a:r>
              <a:rPr lang="en-US"/>
              <a:t>Revised:</a:t>
            </a:r>
          </a:p>
          <a:p>
            <a:r>
              <a:rPr lang="en-US"/>
              <a:t>02/2018</a:t>
            </a:r>
            <a:endParaRPr lang="en-US" dirty="0"/>
          </a:p>
        </p:txBody>
      </p:sp>
      <p:sp>
        <p:nvSpPr>
          <p:cNvPr id="7" name="Footer Placeholder 6"/>
          <p:cNvSpPr>
            <a:spLocks noGrp="1"/>
          </p:cNvSpPr>
          <p:nvPr>
            <p:ph type="ftr" sz="quarter" idx="11"/>
          </p:nvPr>
        </p:nvSpPr>
        <p:spPr/>
        <p:txBody>
          <a:bodyPr/>
          <a:lstStyle/>
          <a:p>
            <a:r>
              <a:rPr lang="en-US"/>
              <a:t>Advanced Roadside Impaired Driving Enforcement</a:t>
            </a:r>
          </a:p>
          <a:p>
            <a:r>
              <a:rPr lang="en-US"/>
              <a:t>Seven Drug Categories</a:t>
            </a:r>
            <a:endParaRPr lang="en-US" dirty="0"/>
          </a:p>
        </p:txBody>
      </p:sp>
      <p:sp>
        <p:nvSpPr>
          <p:cNvPr id="15" name="Slide Number Placeholder 14"/>
          <p:cNvSpPr>
            <a:spLocks noGrp="1"/>
          </p:cNvSpPr>
          <p:nvPr>
            <p:ph type="sldNum" sz="quarter" idx="12"/>
          </p:nvPr>
        </p:nvSpPr>
        <p:spPr/>
        <p:txBody>
          <a:bodyPr/>
          <a:lstStyle/>
          <a:p>
            <a:r>
              <a:rPr lang="en-US"/>
              <a:t>Session 6</a:t>
            </a:r>
          </a:p>
          <a:p>
            <a:r>
              <a:rPr lang="en-US"/>
              <a:t>Page </a:t>
            </a:r>
            <a:fld id="{BC83BB2A-1821-49CB-96A1-2EE42A7DF033}" type="slidenum">
              <a:rPr lang="en-US" smtClean="0"/>
              <a:pPr/>
              <a:t>11</a:t>
            </a:fld>
            <a:r>
              <a:rPr lang="en-US"/>
              <a:t> of 127</a:t>
            </a:r>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Slide Image Placeholder 1"/>
          <p:cNvSpPr>
            <a:spLocks noGrp="1" noRot="1" noChangeAspect="1" noTextEdit="1"/>
          </p:cNvSpPr>
          <p:nvPr>
            <p:ph type="sldImg"/>
          </p:nvPr>
        </p:nvSpPr>
        <p:spPr>
          <a:xfrm>
            <a:off x="1952625" y="201613"/>
            <a:ext cx="3425825" cy="2570162"/>
          </a:xfrm>
          <a:ln/>
        </p:spPr>
      </p:sp>
      <p:sp>
        <p:nvSpPr>
          <p:cNvPr id="144387" name="Notes Placeholder 2"/>
          <p:cNvSpPr>
            <a:spLocks noGrp="1"/>
          </p:cNvSpPr>
          <p:nvPr>
            <p:ph type="body" idx="1"/>
          </p:nvPr>
        </p:nvSpPr>
        <p:spPr>
          <a:xfrm>
            <a:off x="482600" y="3116455"/>
            <a:ext cx="6388100" cy="6044034"/>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100000"/>
              </a:lnSpc>
              <a:spcBef>
                <a:spcPts val="0"/>
              </a:spcBef>
              <a:spcAft>
                <a:spcPts val="0"/>
              </a:spcAft>
            </a:pPr>
            <a:endParaRPr lang="en-US" dirty="0">
              <a:latin typeface="+mn-lt"/>
            </a:endParaRPr>
          </a:p>
        </p:txBody>
      </p:sp>
      <p:sp>
        <p:nvSpPr>
          <p:cNvPr id="2" name="Date Placeholder 1"/>
          <p:cNvSpPr>
            <a:spLocks noGrp="1"/>
          </p:cNvSpPr>
          <p:nvPr>
            <p:ph type="dt" idx="10"/>
          </p:nvPr>
        </p:nvSpPr>
        <p:spPr/>
        <p:txBody>
          <a:bodyPr/>
          <a:lstStyle/>
          <a:p>
            <a:r>
              <a:rPr lang="en-US"/>
              <a:t>Revised:</a:t>
            </a:r>
          </a:p>
          <a:p>
            <a:r>
              <a:rPr lang="en-US"/>
              <a:t>02/2018</a:t>
            </a:r>
            <a:endParaRPr lang="en-US" dirty="0"/>
          </a:p>
        </p:txBody>
      </p:sp>
      <p:sp>
        <p:nvSpPr>
          <p:cNvPr id="6" name="Footer Placeholder 5"/>
          <p:cNvSpPr>
            <a:spLocks noGrp="1"/>
          </p:cNvSpPr>
          <p:nvPr>
            <p:ph type="ftr" sz="quarter" idx="11"/>
          </p:nvPr>
        </p:nvSpPr>
        <p:spPr/>
        <p:txBody>
          <a:bodyPr/>
          <a:lstStyle/>
          <a:p>
            <a:r>
              <a:rPr lang="en-US"/>
              <a:t>Advanced Roadside Impaired Driving Enforcement</a:t>
            </a:r>
          </a:p>
          <a:p>
            <a:r>
              <a:rPr lang="en-US"/>
              <a:t>Seven Drug Categories</a:t>
            </a:r>
            <a:endParaRPr lang="en-US" dirty="0"/>
          </a:p>
        </p:txBody>
      </p:sp>
      <p:sp>
        <p:nvSpPr>
          <p:cNvPr id="14" name="Slide Number Placeholder 13"/>
          <p:cNvSpPr>
            <a:spLocks noGrp="1"/>
          </p:cNvSpPr>
          <p:nvPr>
            <p:ph type="sldNum" sz="quarter" idx="12"/>
          </p:nvPr>
        </p:nvSpPr>
        <p:spPr/>
        <p:txBody>
          <a:bodyPr/>
          <a:lstStyle/>
          <a:p>
            <a:r>
              <a:rPr lang="en-US"/>
              <a:t>Session 6</a:t>
            </a:r>
          </a:p>
          <a:p>
            <a:r>
              <a:rPr lang="en-US"/>
              <a:t>Page </a:t>
            </a:r>
            <a:fld id="{BC83BB2A-1821-49CB-96A1-2EE42A7DF033}" type="slidenum">
              <a:rPr lang="en-US" smtClean="0"/>
              <a:pPr/>
              <a:t>12</a:t>
            </a:fld>
            <a:r>
              <a:rPr lang="en-US"/>
              <a:t> of 127</a:t>
            </a:r>
            <a:endParaRPr lang="en-US" dirty="0"/>
          </a:p>
        </p:txBody>
      </p:sp>
    </p:spTree>
    <p:extLst>
      <p:ext uri="{BB962C8B-B14F-4D97-AF65-F5344CB8AC3E}">
        <p14:creationId xmlns:p14="http://schemas.microsoft.com/office/powerpoint/2010/main" val="40438057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Slide Image Placeholder 1"/>
          <p:cNvSpPr>
            <a:spLocks noGrp="1" noRot="1" noChangeAspect="1" noTextEdit="1"/>
          </p:cNvSpPr>
          <p:nvPr>
            <p:ph type="sldImg"/>
          </p:nvPr>
        </p:nvSpPr>
        <p:spPr>
          <a:xfrm>
            <a:off x="1939925" y="201613"/>
            <a:ext cx="3425825" cy="2570162"/>
          </a:xfrm>
          <a:ln/>
        </p:spPr>
      </p:sp>
      <p:sp>
        <p:nvSpPr>
          <p:cNvPr id="3" name="Notes Placeholder 2"/>
          <p:cNvSpPr>
            <a:spLocks noGrp="1"/>
          </p:cNvSpPr>
          <p:nvPr>
            <p:ph type="body" idx="1"/>
          </p:nvPr>
        </p:nvSpPr>
        <p:spPr>
          <a:xfrm>
            <a:off x="482599" y="3116455"/>
            <a:ext cx="6400801" cy="6044034"/>
          </a:xfrm>
        </p:spPr>
        <p:txBody>
          <a:bodyPr>
            <a:noAutofit/>
          </a:bodyPr>
          <a:lstStyle/>
          <a:p>
            <a:pPr>
              <a:lnSpc>
                <a:spcPct val="100000"/>
              </a:lnSpc>
              <a:spcBef>
                <a:spcPts val="0"/>
              </a:spcBef>
              <a:spcAft>
                <a:spcPts val="0"/>
              </a:spcAft>
            </a:pPr>
            <a:endParaRPr lang="en-US" dirty="0">
              <a:latin typeface="+mn-lt"/>
              <a:ea typeface="Calibri"/>
              <a:cs typeface="Times New Roman"/>
            </a:endParaRPr>
          </a:p>
        </p:txBody>
      </p:sp>
      <p:sp>
        <p:nvSpPr>
          <p:cNvPr id="2" name="Date Placeholder 1"/>
          <p:cNvSpPr>
            <a:spLocks noGrp="1"/>
          </p:cNvSpPr>
          <p:nvPr>
            <p:ph type="dt" idx="10"/>
          </p:nvPr>
        </p:nvSpPr>
        <p:spPr/>
        <p:txBody>
          <a:bodyPr/>
          <a:lstStyle/>
          <a:p>
            <a:r>
              <a:rPr lang="en-US"/>
              <a:t>Revised:</a:t>
            </a:r>
          </a:p>
          <a:p>
            <a:r>
              <a:rPr lang="en-US"/>
              <a:t>02/2018</a:t>
            </a:r>
            <a:endParaRPr lang="en-US" dirty="0"/>
          </a:p>
        </p:txBody>
      </p:sp>
      <p:sp>
        <p:nvSpPr>
          <p:cNvPr id="7" name="Footer Placeholder 6"/>
          <p:cNvSpPr>
            <a:spLocks noGrp="1"/>
          </p:cNvSpPr>
          <p:nvPr>
            <p:ph type="ftr" sz="quarter" idx="11"/>
          </p:nvPr>
        </p:nvSpPr>
        <p:spPr/>
        <p:txBody>
          <a:bodyPr/>
          <a:lstStyle/>
          <a:p>
            <a:r>
              <a:rPr lang="en-US"/>
              <a:t>Advanced Roadside Impaired Driving Enforcement</a:t>
            </a:r>
          </a:p>
          <a:p>
            <a:r>
              <a:rPr lang="en-US"/>
              <a:t>Seven Drug Categories</a:t>
            </a:r>
            <a:endParaRPr lang="en-US" dirty="0"/>
          </a:p>
        </p:txBody>
      </p:sp>
      <p:sp>
        <p:nvSpPr>
          <p:cNvPr id="15" name="Slide Number Placeholder 14"/>
          <p:cNvSpPr>
            <a:spLocks noGrp="1"/>
          </p:cNvSpPr>
          <p:nvPr>
            <p:ph type="sldNum" sz="quarter" idx="12"/>
          </p:nvPr>
        </p:nvSpPr>
        <p:spPr/>
        <p:txBody>
          <a:bodyPr/>
          <a:lstStyle/>
          <a:p>
            <a:r>
              <a:rPr lang="en-US"/>
              <a:t>Session 6</a:t>
            </a:r>
          </a:p>
          <a:p>
            <a:r>
              <a:rPr lang="en-US"/>
              <a:t>Page </a:t>
            </a:r>
            <a:fld id="{BC83BB2A-1821-49CB-96A1-2EE42A7DF033}" type="slidenum">
              <a:rPr lang="en-US" smtClean="0"/>
              <a:pPr/>
              <a:t>13</a:t>
            </a:fld>
            <a:r>
              <a:rPr lang="en-US"/>
              <a:t> of 127</a:t>
            </a:r>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Slide Image Placeholder 1"/>
          <p:cNvSpPr>
            <a:spLocks noGrp="1" noRot="1" noChangeAspect="1" noTextEdit="1"/>
          </p:cNvSpPr>
          <p:nvPr>
            <p:ph type="sldImg"/>
          </p:nvPr>
        </p:nvSpPr>
        <p:spPr>
          <a:xfrm>
            <a:off x="1949450" y="212725"/>
            <a:ext cx="3432175" cy="2573338"/>
          </a:xfrm>
          <a:ln/>
        </p:spPr>
      </p:sp>
      <p:sp>
        <p:nvSpPr>
          <p:cNvPr id="3" name="Notes Placeholder 2"/>
          <p:cNvSpPr>
            <a:spLocks noGrp="1"/>
          </p:cNvSpPr>
          <p:nvPr>
            <p:ph type="body" idx="1"/>
          </p:nvPr>
        </p:nvSpPr>
        <p:spPr>
          <a:xfrm>
            <a:off x="457200" y="3116455"/>
            <a:ext cx="6438900" cy="6044034"/>
          </a:xfrm>
        </p:spPr>
        <p:txBody>
          <a:bodyPr>
            <a:noAutofit/>
          </a:bodyPr>
          <a:lstStyle/>
          <a:p>
            <a:pPr>
              <a:lnSpc>
                <a:spcPct val="100000"/>
              </a:lnSpc>
              <a:spcBef>
                <a:spcPts val="0"/>
              </a:spcBef>
            </a:pPr>
            <a:endParaRPr lang="en-US" dirty="0"/>
          </a:p>
        </p:txBody>
      </p:sp>
      <p:sp>
        <p:nvSpPr>
          <p:cNvPr id="2" name="Date Placeholder 1"/>
          <p:cNvSpPr>
            <a:spLocks noGrp="1"/>
          </p:cNvSpPr>
          <p:nvPr>
            <p:ph type="dt" idx="10"/>
          </p:nvPr>
        </p:nvSpPr>
        <p:spPr/>
        <p:txBody>
          <a:bodyPr/>
          <a:lstStyle/>
          <a:p>
            <a:r>
              <a:rPr lang="en-US"/>
              <a:t>Revised:</a:t>
            </a:r>
          </a:p>
          <a:p>
            <a:r>
              <a:rPr lang="en-US"/>
              <a:t>02/2018</a:t>
            </a:r>
            <a:endParaRPr lang="en-US" dirty="0"/>
          </a:p>
        </p:txBody>
      </p:sp>
      <p:sp>
        <p:nvSpPr>
          <p:cNvPr id="7" name="Footer Placeholder 6"/>
          <p:cNvSpPr>
            <a:spLocks noGrp="1"/>
          </p:cNvSpPr>
          <p:nvPr>
            <p:ph type="ftr" sz="quarter" idx="11"/>
          </p:nvPr>
        </p:nvSpPr>
        <p:spPr/>
        <p:txBody>
          <a:bodyPr/>
          <a:lstStyle/>
          <a:p>
            <a:r>
              <a:rPr lang="en-US"/>
              <a:t>Advanced Roadside Impaired Driving Enforcement</a:t>
            </a:r>
          </a:p>
          <a:p>
            <a:r>
              <a:rPr lang="en-US"/>
              <a:t>Seven Drug Categories</a:t>
            </a:r>
            <a:endParaRPr lang="en-US" dirty="0"/>
          </a:p>
        </p:txBody>
      </p:sp>
      <p:sp>
        <p:nvSpPr>
          <p:cNvPr id="15" name="Slide Number Placeholder 14"/>
          <p:cNvSpPr>
            <a:spLocks noGrp="1"/>
          </p:cNvSpPr>
          <p:nvPr>
            <p:ph type="sldNum" sz="quarter" idx="12"/>
          </p:nvPr>
        </p:nvSpPr>
        <p:spPr/>
        <p:txBody>
          <a:bodyPr/>
          <a:lstStyle/>
          <a:p>
            <a:r>
              <a:rPr lang="en-US"/>
              <a:t>Session 6</a:t>
            </a:r>
          </a:p>
          <a:p>
            <a:r>
              <a:rPr lang="en-US"/>
              <a:t>Page </a:t>
            </a:r>
            <a:fld id="{BC83BB2A-1821-49CB-96A1-2EE42A7DF033}" type="slidenum">
              <a:rPr lang="en-US" smtClean="0"/>
              <a:pPr/>
              <a:t>14</a:t>
            </a:fld>
            <a:r>
              <a:rPr lang="en-US"/>
              <a:t> of 127</a:t>
            </a:r>
            <a:endParaRPr 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Slide Image Placeholder 1"/>
          <p:cNvSpPr>
            <a:spLocks noGrp="1" noRot="1" noChangeAspect="1" noTextEdit="1"/>
          </p:cNvSpPr>
          <p:nvPr>
            <p:ph type="sldImg"/>
          </p:nvPr>
        </p:nvSpPr>
        <p:spPr>
          <a:xfrm>
            <a:off x="1943100" y="209550"/>
            <a:ext cx="3429000" cy="2571750"/>
          </a:xfrm>
          <a:ln/>
        </p:spPr>
      </p:sp>
      <p:sp>
        <p:nvSpPr>
          <p:cNvPr id="247811" name="Notes Placeholder 2"/>
          <p:cNvSpPr>
            <a:spLocks noGrp="1"/>
          </p:cNvSpPr>
          <p:nvPr>
            <p:ph type="body" idx="1"/>
          </p:nvPr>
        </p:nvSpPr>
        <p:spPr>
          <a:xfrm>
            <a:off x="415199" y="3116455"/>
            <a:ext cx="6409944" cy="6044034"/>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100000"/>
              </a:lnSpc>
              <a:spcBef>
                <a:spcPts val="0"/>
              </a:spcBef>
            </a:pPr>
            <a:endParaRPr lang="en-US" dirty="0"/>
          </a:p>
        </p:txBody>
      </p:sp>
      <p:sp>
        <p:nvSpPr>
          <p:cNvPr id="2" name="Date Placeholder 1"/>
          <p:cNvSpPr>
            <a:spLocks noGrp="1"/>
          </p:cNvSpPr>
          <p:nvPr>
            <p:ph type="dt" idx="10"/>
          </p:nvPr>
        </p:nvSpPr>
        <p:spPr/>
        <p:txBody>
          <a:bodyPr/>
          <a:lstStyle/>
          <a:p>
            <a:r>
              <a:rPr lang="en-US"/>
              <a:t>Revised:</a:t>
            </a:r>
          </a:p>
          <a:p>
            <a:r>
              <a:rPr lang="en-US"/>
              <a:t>02/2018</a:t>
            </a:r>
            <a:endParaRPr lang="en-US" dirty="0"/>
          </a:p>
        </p:txBody>
      </p:sp>
      <p:sp>
        <p:nvSpPr>
          <p:cNvPr id="6" name="Footer Placeholder 5"/>
          <p:cNvSpPr>
            <a:spLocks noGrp="1"/>
          </p:cNvSpPr>
          <p:nvPr>
            <p:ph type="ftr" sz="quarter" idx="11"/>
          </p:nvPr>
        </p:nvSpPr>
        <p:spPr/>
        <p:txBody>
          <a:bodyPr/>
          <a:lstStyle/>
          <a:p>
            <a:r>
              <a:rPr lang="en-US"/>
              <a:t>Advanced Roadside Impaired Driving Enforcement</a:t>
            </a:r>
          </a:p>
          <a:p>
            <a:r>
              <a:rPr lang="en-US"/>
              <a:t>Seven Drug Categories</a:t>
            </a:r>
            <a:endParaRPr lang="en-US" dirty="0"/>
          </a:p>
        </p:txBody>
      </p:sp>
      <p:sp>
        <p:nvSpPr>
          <p:cNvPr id="14" name="Slide Number Placeholder 13"/>
          <p:cNvSpPr>
            <a:spLocks noGrp="1"/>
          </p:cNvSpPr>
          <p:nvPr>
            <p:ph type="sldNum" sz="quarter" idx="12"/>
          </p:nvPr>
        </p:nvSpPr>
        <p:spPr/>
        <p:txBody>
          <a:bodyPr/>
          <a:lstStyle/>
          <a:p>
            <a:r>
              <a:rPr lang="en-US"/>
              <a:t>Session 6</a:t>
            </a:r>
          </a:p>
          <a:p>
            <a:r>
              <a:rPr lang="en-US"/>
              <a:t>Page </a:t>
            </a:r>
            <a:fld id="{BC83BB2A-1821-49CB-96A1-2EE42A7DF033}" type="slidenum">
              <a:rPr lang="en-US" smtClean="0"/>
              <a:pPr/>
              <a:t>15</a:t>
            </a:fld>
            <a:r>
              <a:rPr lang="en-US"/>
              <a:t> of 127</a:t>
            </a:r>
            <a:endParaRPr lang="en-US" dirty="0"/>
          </a:p>
        </p:txBody>
      </p:sp>
    </p:spTree>
    <p:extLst>
      <p:ext uri="{BB962C8B-B14F-4D97-AF65-F5344CB8AC3E}">
        <p14:creationId xmlns:p14="http://schemas.microsoft.com/office/powerpoint/2010/main" val="6072893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Slide Image Placeholder 1"/>
          <p:cNvSpPr>
            <a:spLocks noGrp="1" noRot="1" noChangeAspect="1" noTextEdit="1"/>
          </p:cNvSpPr>
          <p:nvPr>
            <p:ph type="sldImg"/>
          </p:nvPr>
        </p:nvSpPr>
        <p:spPr>
          <a:xfrm>
            <a:off x="1966913" y="201613"/>
            <a:ext cx="3425825" cy="2570162"/>
          </a:xfrm>
          <a:ln/>
        </p:spPr>
      </p:sp>
      <p:sp>
        <p:nvSpPr>
          <p:cNvPr id="150531" name="Notes Placeholder 2"/>
          <p:cNvSpPr>
            <a:spLocks noGrp="1"/>
          </p:cNvSpPr>
          <p:nvPr>
            <p:ph type="body" idx="1"/>
          </p:nvPr>
        </p:nvSpPr>
        <p:spPr>
          <a:xfrm>
            <a:off x="444500" y="3116455"/>
            <a:ext cx="6438900" cy="6044034"/>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100000"/>
              </a:lnSpc>
              <a:spcBef>
                <a:spcPts val="0"/>
              </a:spcBef>
            </a:pPr>
            <a:endParaRPr lang="en-US" dirty="0"/>
          </a:p>
        </p:txBody>
      </p:sp>
      <p:sp>
        <p:nvSpPr>
          <p:cNvPr id="2" name="Date Placeholder 1"/>
          <p:cNvSpPr>
            <a:spLocks noGrp="1"/>
          </p:cNvSpPr>
          <p:nvPr>
            <p:ph type="dt" idx="10"/>
          </p:nvPr>
        </p:nvSpPr>
        <p:spPr/>
        <p:txBody>
          <a:bodyPr/>
          <a:lstStyle/>
          <a:p>
            <a:r>
              <a:rPr lang="en-US"/>
              <a:t>Revised:</a:t>
            </a:r>
          </a:p>
          <a:p>
            <a:r>
              <a:rPr lang="en-US"/>
              <a:t>02/2018</a:t>
            </a:r>
            <a:endParaRPr lang="en-US" dirty="0"/>
          </a:p>
        </p:txBody>
      </p:sp>
      <p:sp>
        <p:nvSpPr>
          <p:cNvPr id="6" name="Footer Placeholder 5"/>
          <p:cNvSpPr>
            <a:spLocks noGrp="1"/>
          </p:cNvSpPr>
          <p:nvPr>
            <p:ph type="ftr" sz="quarter" idx="11"/>
          </p:nvPr>
        </p:nvSpPr>
        <p:spPr/>
        <p:txBody>
          <a:bodyPr/>
          <a:lstStyle/>
          <a:p>
            <a:r>
              <a:rPr lang="en-US"/>
              <a:t>Advanced Roadside Impaired Driving Enforcement</a:t>
            </a:r>
          </a:p>
          <a:p>
            <a:r>
              <a:rPr lang="en-US"/>
              <a:t>Seven Drug Categories</a:t>
            </a:r>
            <a:endParaRPr lang="en-US" dirty="0"/>
          </a:p>
        </p:txBody>
      </p:sp>
      <p:sp>
        <p:nvSpPr>
          <p:cNvPr id="14" name="Slide Number Placeholder 13"/>
          <p:cNvSpPr>
            <a:spLocks noGrp="1"/>
          </p:cNvSpPr>
          <p:nvPr>
            <p:ph type="sldNum" sz="quarter" idx="12"/>
          </p:nvPr>
        </p:nvSpPr>
        <p:spPr/>
        <p:txBody>
          <a:bodyPr/>
          <a:lstStyle/>
          <a:p>
            <a:r>
              <a:rPr lang="en-US"/>
              <a:t>Session 6</a:t>
            </a:r>
          </a:p>
          <a:p>
            <a:r>
              <a:rPr lang="en-US"/>
              <a:t>Page </a:t>
            </a:r>
            <a:fld id="{BC83BB2A-1821-49CB-96A1-2EE42A7DF033}" type="slidenum">
              <a:rPr lang="en-US" smtClean="0"/>
              <a:pPr/>
              <a:t>16</a:t>
            </a:fld>
            <a:r>
              <a:rPr lang="en-US"/>
              <a:t> of 127</a:t>
            </a:r>
            <a:endParaRPr 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Slide Image Placeholder 1"/>
          <p:cNvSpPr>
            <a:spLocks noGrp="1" noRot="1" noChangeAspect="1" noTextEdit="1"/>
          </p:cNvSpPr>
          <p:nvPr>
            <p:ph type="sldImg"/>
          </p:nvPr>
        </p:nvSpPr>
        <p:spPr>
          <a:xfrm>
            <a:off x="1951038" y="187325"/>
            <a:ext cx="3429000" cy="2571750"/>
          </a:xfrm>
          <a:ln/>
        </p:spPr>
      </p:sp>
      <p:sp>
        <p:nvSpPr>
          <p:cNvPr id="3" name="Notes Placeholder 2"/>
          <p:cNvSpPr>
            <a:spLocks noGrp="1"/>
          </p:cNvSpPr>
          <p:nvPr>
            <p:ph type="body" idx="1"/>
          </p:nvPr>
        </p:nvSpPr>
        <p:spPr>
          <a:xfrm>
            <a:off x="457200" y="3116455"/>
            <a:ext cx="6451600" cy="6044034"/>
          </a:xfrm>
        </p:spPr>
        <p:txBody>
          <a:bodyPr>
            <a:noAutofit/>
          </a:bodyPr>
          <a:lstStyle/>
          <a:p>
            <a:pPr>
              <a:lnSpc>
                <a:spcPct val="100000"/>
              </a:lnSpc>
              <a:spcBef>
                <a:spcPts val="0"/>
              </a:spcBef>
            </a:pPr>
            <a:endParaRPr lang="en-US" dirty="0"/>
          </a:p>
        </p:txBody>
      </p:sp>
      <p:sp>
        <p:nvSpPr>
          <p:cNvPr id="2" name="Date Placeholder 1"/>
          <p:cNvSpPr>
            <a:spLocks noGrp="1"/>
          </p:cNvSpPr>
          <p:nvPr>
            <p:ph type="dt" idx="10"/>
          </p:nvPr>
        </p:nvSpPr>
        <p:spPr/>
        <p:txBody>
          <a:bodyPr/>
          <a:lstStyle/>
          <a:p>
            <a:r>
              <a:rPr lang="en-US"/>
              <a:t>Revised:</a:t>
            </a:r>
          </a:p>
          <a:p>
            <a:r>
              <a:rPr lang="en-US"/>
              <a:t>02/2018</a:t>
            </a:r>
            <a:endParaRPr lang="en-US" dirty="0"/>
          </a:p>
        </p:txBody>
      </p:sp>
      <p:sp>
        <p:nvSpPr>
          <p:cNvPr id="7" name="Footer Placeholder 6"/>
          <p:cNvSpPr>
            <a:spLocks noGrp="1"/>
          </p:cNvSpPr>
          <p:nvPr>
            <p:ph type="ftr" sz="quarter" idx="11"/>
          </p:nvPr>
        </p:nvSpPr>
        <p:spPr/>
        <p:txBody>
          <a:bodyPr/>
          <a:lstStyle/>
          <a:p>
            <a:r>
              <a:rPr lang="en-US"/>
              <a:t>Advanced Roadside Impaired Driving Enforcement</a:t>
            </a:r>
          </a:p>
          <a:p>
            <a:r>
              <a:rPr lang="en-US"/>
              <a:t>Seven Drug Categories</a:t>
            </a:r>
            <a:endParaRPr lang="en-US" dirty="0"/>
          </a:p>
        </p:txBody>
      </p:sp>
      <p:sp>
        <p:nvSpPr>
          <p:cNvPr id="15" name="Slide Number Placeholder 14"/>
          <p:cNvSpPr>
            <a:spLocks noGrp="1"/>
          </p:cNvSpPr>
          <p:nvPr>
            <p:ph type="sldNum" sz="quarter" idx="12"/>
          </p:nvPr>
        </p:nvSpPr>
        <p:spPr/>
        <p:txBody>
          <a:bodyPr/>
          <a:lstStyle/>
          <a:p>
            <a:r>
              <a:rPr lang="en-US"/>
              <a:t>Session 6</a:t>
            </a:r>
          </a:p>
          <a:p>
            <a:r>
              <a:rPr lang="en-US"/>
              <a:t>Page </a:t>
            </a:r>
            <a:fld id="{BC83BB2A-1821-49CB-96A1-2EE42A7DF033}" type="slidenum">
              <a:rPr lang="en-US" smtClean="0"/>
              <a:pPr/>
              <a:t>17</a:t>
            </a:fld>
            <a:r>
              <a:rPr lang="en-US"/>
              <a:t> of 127</a:t>
            </a:r>
            <a:endParaRPr 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Slide Image Placeholder 1"/>
          <p:cNvSpPr>
            <a:spLocks noGrp="1" noRot="1" noChangeAspect="1" noTextEdit="1"/>
          </p:cNvSpPr>
          <p:nvPr>
            <p:ph type="sldImg"/>
          </p:nvPr>
        </p:nvSpPr>
        <p:spPr>
          <a:xfrm>
            <a:off x="1952625" y="227013"/>
            <a:ext cx="3425825" cy="2570162"/>
          </a:xfrm>
          <a:ln/>
        </p:spPr>
      </p:sp>
      <p:sp>
        <p:nvSpPr>
          <p:cNvPr id="153603" name="Notes Placeholder 2"/>
          <p:cNvSpPr>
            <a:spLocks noGrp="1"/>
          </p:cNvSpPr>
          <p:nvPr>
            <p:ph type="body" idx="1"/>
          </p:nvPr>
        </p:nvSpPr>
        <p:spPr>
          <a:xfrm>
            <a:off x="457200" y="3116455"/>
            <a:ext cx="6413500" cy="6044034"/>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pPr>
              <a:lnSpc>
                <a:spcPct val="100000"/>
              </a:lnSpc>
              <a:spcBef>
                <a:spcPts val="0"/>
              </a:spcBef>
              <a:spcAft>
                <a:spcPts val="0"/>
              </a:spcAft>
            </a:pPr>
            <a:endParaRPr lang="en-US" dirty="0">
              <a:latin typeface="+mn-lt"/>
              <a:ea typeface="Calibri"/>
              <a:cs typeface="Times New Roman"/>
            </a:endParaRPr>
          </a:p>
          <a:p>
            <a:pPr>
              <a:lnSpc>
                <a:spcPct val="100000"/>
              </a:lnSpc>
              <a:spcBef>
                <a:spcPts val="0"/>
              </a:spcBef>
            </a:pPr>
            <a:endParaRPr lang="en-US" dirty="0"/>
          </a:p>
        </p:txBody>
      </p:sp>
      <p:sp>
        <p:nvSpPr>
          <p:cNvPr id="2" name="Date Placeholder 1"/>
          <p:cNvSpPr>
            <a:spLocks noGrp="1"/>
          </p:cNvSpPr>
          <p:nvPr>
            <p:ph type="dt" idx="10"/>
          </p:nvPr>
        </p:nvSpPr>
        <p:spPr/>
        <p:txBody>
          <a:bodyPr/>
          <a:lstStyle/>
          <a:p>
            <a:r>
              <a:rPr lang="en-US"/>
              <a:t>Revised:</a:t>
            </a:r>
          </a:p>
          <a:p>
            <a:r>
              <a:rPr lang="en-US"/>
              <a:t>02/2018</a:t>
            </a:r>
            <a:endParaRPr lang="en-US" dirty="0"/>
          </a:p>
        </p:txBody>
      </p:sp>
      <p:sp>
        <p:nvSpPr>
          <p:cNvPr id="6" name="Footer Placeholder 5"/>
          <p:cNvSpPr>
            <a:spLocks noGrp="1"/>
          </p:cNvSpPr>
          <p:nvPr>
            <p:ph type="ftr" sz="quarter" idx="11"/>
          </p:nvPr>
        </p:nvSpPr>
        <p:spPr/>
        <p:txBody>
          <a:bodyPr/>
          <a:lstStyle/>
          <a:p>
            <a:r>
              <a:rPr lang="en-US"/>
              <a:t>Advanced Roadside Impaired Driving Enforcement</a:t>
            </a:r>
          </a:p>
          <a:p>
            <a:r>
              <a:rPr lang="en-US"/>
              <a:t>Seven Drug Categories</a:t>
            </a:r>
            <a:endParaRPr lang="en-US" dirty="0"/>
          </a:p>
        </p:txBody>
      </p:sp>
      <p:sp>
        <p:nvSpPr>
          <p:cNvPr id="14" name="Slide Number Placeholder 13"/>
          <p:cNvSpPr>
            <a:spLocks noGrp="1"/>
          </p:cNvSpPr>
          <p:nvPr>
            <p:ph type="sldNum" sz="quarter" idx="12"/>
          </p:nvPr>
        </p:nvSpPr>
        <p:spPr/>
        <p:txBody>
          <a:bodyPr/>
          <a:lstStyle/>
          <a:p>
            <a:r>
              <a:rPr lang="en-US"/>
              <a:t>Session 6</a:t>
            </a:r>
          </a:p>
          <a:p>
            <a:r>
              <a:rPr lang="en-US"/>
              <a:t>Page </a:t>
            </a:r>
            <a:fld id="{BC83BB2A-1821-49CB-96A1-2EE42A7DF033}" type="slidenum">
              <a:rPr lang="en-US" smtClean="0"/>
              <a:pPr/>
              <a:t>18</a:t>
            </a:fld>
            <a:r>
              <a:rPr lang="en-US"/>
              <a:t> of 127</a:t>
            </a:r>
            <a:endParaRPr 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Slide Image Placeholder 1"/>
          <p:cNvSpPr>
            <a:spLocks noGrp="1" noRot="1" noChangeAspect="1" noTextEdit="1"/>
          </p:cNvSpPr>
          <p:nvPr>
            <p:ph type="sldImg"/>
          </p:nvPr>
        </p:nvSpPr>
        <p:spPr>
          <a:xfrm>
            <a:off x="1965325" y="201613"/>
            <a:ext cx="3425825" cy="2570162"/>
          </a:xfrm>
          <a:ln/>
        </p:spPr>
      </p:sp>
      <p:sp>
        <p:nvSpPr>
          <p:cNvPr id="156675" name="Notes Placeholder 2"/>
          <p:cNvSpPr>
            <a:spLocks noGrp="1"/>
          </p:cNvSpPr>
          <p:nvPr>
            <p:ph type="body" idx="1"/>
          </p:nvPr>
        </p:nvSpPr>
        <p:spPr>
          <a:xfrm>
            <a:off x="431800" y="3116455"/>
            <a:ext cx="6489700" cy="6044034"/>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100000"/>
              </a:lnSpc>
              <a:spcBef>
                <a:spcPts val="0"/>
              </a:spcBef>
            </a:pPr>
            <a:endParaRPr lang="en-US" dirty="0"/>
          </a:p>
        </p:txBody>
      </p:sp>
      <p:sp>
        <p:nvSpPr>
          <p:cNvPr id="2" name="Date Placeholder 1"/>
          <p:cNvSpPr>
            <a:spLocks noGrp="1"/>
          </p:cNvSpPr>
          <p:nvPr>
            <p:ph type="dt" idx="10"/>
          </p:nvPr>
        </p:nvSpPr>
        <p:spPr/>
        <p:txBody>
          <a:bodyPr/>
          <a:lstStyle/>
          <a:p>
            <a:r>
              <a:rPr lang="en-US"/>
              <a:t>Revised:</a:t>
            </a:r>
          </a:p>
          <a:p>
            <a:r>
              <a:rPr lang="en-US"/>
              <a:t>02/2018</a:t>
            </a:r>
            <a:endParaRPr lang="en-US" dirty="0"/>
          </a:p>
        </p:txBody>
      </p:sp>
      <p:sp>
        <p:nvSpPr>
          <p:cNvPr id="6" name="Footer Placeholder 5"/>
          <p:cNvSpPr>
            <a:spLocks noGrp="1"/>
          </p:cNvSpPr>
          <p:nvPr>
            <p:ph type="ftr" sz="quarter" idx="11"/>
          </p:nvPr>
        </p:nvSpPr>
        <p:spPr/>
        <p:txBody>
          <a:bodyPr/>
          <a:lstStyle/>
          <a:p>
            <a:r>
              <a:rPr lang="en-US"/>
              <a:t>Advanced Roadside Impaired Driving Enforcement</a:t>
            </a:r>
          </a:p>
          <a:p>
            <a:r>
              <a:rPr lang="en-US"/>
              <a:t>Seven Drug Categories</a:t>
            </a:r>
            <a:endParaRPr lang="en-US" dirty="0"/>
          </a:p>
        </p:txBody>
      </p:sp>
      <p:sp>
        <p:nvSpPr>
          <p:cNvPr id="14" name="Slide Number Placeholder 13"/>
          <p:cNvSpPr>
            <a:spLocks noGrp="1"/>
          </p:cNvSpPr>
          <p:nvPr>
            <p:ph type="sldNum" sz="quarter" idx="12"/>
          </p:nvPr>
        </p:nvSpPr>
        <p:spPr/>
        <p:txBody>
          <a:bodyPr/>
          <a:lstStyle/>
          <a:p>
            <a:r>
              <a:rPr lang="en-US"/>
              <a:t>Session 6</a:t>
            </a:r>
          </a:p>
          <a:p>
            <a:r>
              <a:rPr lang="en-US"/>
              <a:t>Page </a:t>
            </a:r>
            <a:fld id="{BC83BB2A-1821-49CB-96A1-2EE42A7DF033}" type="slidenum">
              <a:rPr lang="en-US" smtClean="0"/>
              <a:pPr/>
              <a:t>19</a:t>
            </a:fld>
            <a:r>
              <a:rPr lang="en-US"/>
              <a:t> of 127</a:t>
            </a:r>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p:cNvSpPr>
            <a:spLocks noGrp="1" noRot="1" noChangeAspect="1" noTextEdit="1"/>
          </p:cNvSpPr>
          <p:nvPr>
            <p:ph type="sldImg"/>
          </p:nvPr>
        </p:nvSpPr>
        <p:spPr>
          <a:xfrm>
            <a:off x="1952625" y="201613"/>
            <a:ext cx="3425825" cy="2570162"/>
          </a:xfrm>
          <a:ln/>
        </p:spPr>
      </p:sp>
      <p:sp>
        <p:nvSpPr>
          <p:cNvPr id="3" name="Notes Placeholder 2"/>
          <p:cNvSpPr>
            <a:spLocks noGrp="1"/>
          </p:cNvSpPr>
          <p:nvPr>
            <p:ph type="body" idx="1"/>
          </p:nvPr>
        </p:nvSpPr>
        <p:spPr>
          <a:xfrm>
            <a:off x="463138" y="3116455"/>
            <a:ext cx="6412676" cy="6044034"/>
          </a:xfrm>
        </p:spPr>
        <p:txBody>
          <a:bodyPr>
            <a:noAutofit/>
          </a:bodyPr>
          <a:lstStyle/>
          <a:p>
            <a:pPr>
              <a:lnSpc>
                <a:spcPct val="100000"/>
              </a:lnSpc>
              <a:spcBef>
                <a:spcPts val="0"/>
              </a:spcBef>
              <a:spcAft>
                <a:spcPts val="0"/>
              </a:spcAft>
            </a:pPr>
            <a:endParaRPr lang="en-US" dirty="0">
              <a:latin typeface="+mn-lt"/>
              <a:ea typeface="Calibri"/>
              <a:cs typeface="Times New Roman"/>
            </a:endParaRPr>
          </a:p>
        </p:txBody>
      </p:sp>
      <p:sp>
        <p:nvSpPr>
          <p:cNvPr id="2" name="Date Placeholder 1"/>
          <p:cNvSpPr>
            <a:spLocks noGrp="1"/>
          </p:cNvSpPr>
          <p:nvPr>
            <p:ph type="dt" idx="10"/>
          </p:nvPr>
        </p:nvSpPr>
        <p:spPr/>
        <p:txBody>
          <a:bodyPr/>
          <a:lstStyle/>
          <a:p>
            <a:r>
              <a:rPr lang="en-US"/>
              <a:t>Revised:</a:t>
            </a:r>
          </a:p>
          <a:p>
            <a:r>
              <a:rPr lang="en-US"/>
              <a:t>02/2018</a:t>
            </a:r>
            <a:endParaRPr lang="en-US" dirty="0"/>
          </a:p>
        </p:txBody>
      </p:sp>
      <p:sp>
        <p:nvSpPr>
          <p:cNvPr id="7" name="Footer Placeholder 6"/>
          <p:cNvSpPr>
            <a:spLocks noGrp="1"/>
          </p:cNvSpPr>
          <p:nvPr>
            <p:ph type="ftr" sz="quarter" idx="11"/>
          </p:nvPr>
        </p:nvSpPr>
        <p:spPr/>
        <p:txBody>
          <a:bodyPr/>
          <a:lstStyle/>
          <a:p>
            <a:r>
              <a:rPr lang="en-US"/>
              <a:t>Advanced Roadside Impaired Driving Enforcement</a:t>
            </a:r>
          </a:p>
          <a:p>
            <a:r>
              <a:rPr lang="en-US"/>
              <a:t>Seven Drug Categories</a:t>
            </a:r>
            <a:endParaRPr lang="en-US" dirty="0"/>
          </a:p>
        </p:txBody>
      </p:sp>
      <p:sp>
        <p:nvSpPr>
          <p:cNvPr id="15" name="Slide Number Placeholder 14"/>
          <p:cNvSpPr>
            <a:spLocks noGrp="1"/>
          </p:cNvSpPr>
          <p:nvPr>
            <p:ph type="sldNum" sz="quarter" idx="12"/>
          </p:nvPr>
        </p:nvSpPr>
        <p:spPr/>
        <p:txBody>
          <a:bodyPr/>
          <a:lstStyle/>
          <a:p>
            <a:r>
              <a:rPr lang="en-US"/>
              <a:t>Session 6</a:t>
            </a:r>
          </a:p>
          <a:p>
            <a:r>
              <a:rPr lang="en-US"/>
              <a:t>Page </a:t>
            </a:r>
            <a:fld id="{BC83BB2A-1821-49CB-96A1-2EE42A7DF033}" type="slidenum">
              <a:rPr lang="en-US" smtClean="0"/>
              <a:pPr/>
              <a:t>2</a:t>
            </a:fld>
            <a:r>
              <a:rPr lang="en-US"/>
              <a:t> of 127</a:t>
            </a:r>
            <a:endParaRPr 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38338" y="174625"/>
            <a:ext cx="3429000" cy="2571750"/>
          </a:xfrm>
        </p:spPr>
      </p:sp>
      <p:sp>
        <p:nvSpPr>
          <p:cNvPr id="3" name="Notes Placeholder 2"/>
          <p:cNvSpPr>
            <a:spLocks noGrp="1"/>
          </p:cNvSpPr>
          <p:nvPr>
            <p:ph type="body" idx="1"/>
          </p:nvPr>
        </p:nvSpPr>
        <p:spPr>
          <a:xfrm>
            <a:off x="469900" y="3116455"/>
            <a:ext cx="6400800" cy="6044034"/>
          </a:xfrm>
        </p:spPr>
        <p:txBody>
          <a:bodyPr/>
          <a:lstStyle/>
          <a:p>
            <a:endParaRPr lang="en-US" dirty="0"/>
          </a:p>
        </p:txBody>
      </p:sp>
      <p:sp>
        <p:nvSpPr>
          <p:cNvPr id="6" name="Date Placeholder 5"/>
          <p:cNvSpPr>
            <a:spLocks noGrp="1"/>
          </p:cNvSpPr>
          <p:nvPr>
            <p:ph type="dt" idx="10"/>
          </p:nvPr>
        </p:nvSpPr>
        <p:spPr/>
        <p:txBody>
          <a:bodyPr/>
          <a:lstStyle/>
          <a:p>
            <a:r>
              <a:rPr lang="en-US"/>
              <a:t>Revised:</a:t>
            </a:r>
          </a:p>
          <a:p>
            <a:r>
              <a:rPr lang="en-US"/>
              <a:t>02/2018</a:t>
            </a:r>
            <a:endParaRPr lang="en-US" dirty="0"/>
          </a:p>
        </p:txBody>
      </p:sp>
      <p:sp>
        <p:nvSpPr>
          <p:cNvPr id="8" name="Footer Placeholder 7"/>
          <p:cNvSpPr>
            <a:spLocks noGrp="1"/>
          </p:cNvSpPr>
          <p:nvPr>
            <p:ph type="ftr" sz="quarter" idx="11"/>
          </p:nvPr>
        </p:nvSpPr>
        <p:spPr/>
        <p:txBody>
          <a:bodyPr/>
          <a:lstStyle/>
          <a:p>
            <a:r>
              <a:rPr lang="en-US"/>
              <a:t>Advanced Roadside Impaired Driving Enforcement</a:t>
            </a:r>
          </a:p>
          <a:p>
            <a:r>
              <a:rPr lang="en-US"/>
              <a:t>Seven Drug Categories</a:t>
            </a:r>
            <a:endParaRPr lang="en-US" dirty="0"/>
          </a:p>
        </p:txBody>
      </p:sp>
      <p:sp>
        <p:nvSpPr>
          <p:cNvPr id="16" name="Slide Number Placeholder 15"/>
          <p:cNvSpPr>
            <a:spLocks noGrp="1"/>
          </p:cNvSpPr>
          <p:nvPr>
            <p:ph type="sldNum" sz="quarter" idx="12"/>
          </p:nvPr>
        </p:nvSpPr>
        <p:spPr/>
        <p:txBody>
          <a:bodyPr/>
          <a:lstStyle/>
          <a:p>
            <a:r>
              <a:rPr lang="en-US"/>
              <a:t>Session 6</a:t>
            </a:r>
          </a:p>
          <a:p>
            <a:r>
              <a:rPr lang="en-US"/>
              <a:t>Page </a:t>
            </a:r>
            <a:fld id="{BC83BB2A-1821-49CB-96A1-2EE42A7DF033}" type="slidenum">
              <a:rPr lang="en-US" smtClean="0"/>
              <a:pPr/>
              <a:t>20</a:t>
            </a:fld>
            <a:r>
              <a:rPr lang="en-US"/>
              <a:t> of 127</a:t>
            </a:r>
            <a:endParaRPr lang="en-US" dirty="0"/>
          </a:p>
        </p:txBody>
      </p:sp>
    </p:spTree>
    <p:extLst>
      <p:ext uri="{BB962C8B-B14F-4D97-AF65-F5344CB8AC3E}">
        <p14:creationId xmlns:p14="http://schemas.microsoft.com/office/powerpoint/2010/main" val="76900182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Slide Image Placeholder 1"/>
          <p:cNvSpPr>
            <a:spLocks noGrp="1" noRot="1" noChangeAspect="1" noTextEdit="1"/>
          </p:cNvSpPr>
          <p:nvPr>
            <p:ph type="sldImg"/>
          </p:nvPr>
        </p:nvSpPr>
        <p:spPr>
          <a:xfrm>
            <a:off x="1939925" y="214313"/>
            <a:ext cx="3425825" cy="2570162"/>
          </a:xfrm>
          <a:ln/>
        </p:spPr>
      </p:sp>
      <p:sp>
        <p:nvSpPr>
          <p:cNvPr id="158723" name="Notes Placeholder 2"/>
          <p:cNvSpPr>
            <a:spLocks noGrp="1"/>
          </p:cNvSpPr>
          <p:nvPr>
            <p:ph type="body" idx="1"/>
          </p:nvPr>
        </p:nvSpPr>
        <p:spPr>
          <a:xfrm>
            <a:off x="482599" y="3116455"/>
            <a:ext cx="6438901" cy="6044034"/>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100000"/>
              </a:lnSpc>
              <a:spcBef>
                <a:spcPts val="0"/>
              </a:spcBef>
            </a:pPr>
            <a:endParaRPr lang="en-US" dirty="0"/>
          </a:p>
        </p:txBody>
      </p:sp>
      <p:sp>
        <p:nvSpPr>
          <p:cNvPr id="2" name="Date Placeholder 1"/>
          <p:cNvSpPr>
            <a:spLocks noGrp="1"/>
          </p:cNvSpPr>
          <p:nvPr>
            <p:ph type="dt" idx="10"/>
          </p:nvPr>
        </p:nvSpPr>
        <p:spPr/>
        <p:txBody>
          <a:bodyPr/>
          <a:lstStyle/>
          <a:p>
            <a:r>
              <a:rPr lang="en-US"/>
              <a:t>Revised:</a:t>
            </a:r>
          </a:p>
          <a:p>
            <a:r>
              <a:rPr lang="en-US"/>
              <a:t>02/2018</a:t>
            </a:r>
            <a:endParaRPr lang="en-US" dirty="0"/>
          </a:p>
        </p:txBody>
      </p:sp>
      <p:sp>
        <p:nvSpPr>
          <p:cNvPr id="6" name="Footer Placeholder 5"/>
          <p:cNvSpPr>
            <a:spLocks noGrp="1"/>
          </p:cNvSpPr>
          <p:nvPr>
            <p:ph type="ftr" sz="quarter" idx="11"/>
          </p:nvPr>
        </p:nvSpPr>
        <p:spPr/>
        <p:txBody>
          <a:bodyPr/>
          <a:lstStyle/>
          <a:p>
            <a:r>
              <a:rPr lang="en-US"/>
              <a:t>Advanced Roadside Impaired Driving Enforcement</a:t>
            </a:r>
          </a:p>
          <a:p>
            <a:r>
              <a:rPr lang="en-US"/>
              <a:t>Seven Drug Categories</a:t>
            </a:r>
            <a:endParaRPr lang="en-US" dirty="0"/>
          </a:p>
        </p:txBody>
      </p:sp>
      <p:sp>
        <p:nvSpPr>
          <p:cNvPr id="14" name="Slide Number Placeholder 13"/>
          <p:cNvSpPr>
            <a:spLocks noGrp="1"/>
          </p:cNvSpPr>
          <p:nvPr>
            <p:ph type="sldNum" sz="quarter" idx="12"/>
          </p:nvPr>
        </p:nvSpPr>
        <p:spPr/>
        <p:txBody>
          <a:bodyPr/>
          <a:lstStyle/>
          <a:p>
            <a:r>
              <a:rPr lang="en-US"/>
              <a:t>Session 6</a:t>
            </a:r>
          </a:p>
          <a:p>
            <a:r>
              <a:rPr lang="en-US"/>
              <a:t>Page </a:t>
            </a:r>
            <a:fld id="{BC83BB2A-1821-49CB-96A1-2EE42A7DF033}" type="slidenum">
              <a:rPr lang="en-US" smtClean="0"/>
              <a:pPr/>
              <a:t>21</a:t>
            </a:fld>
            <a:r>
              <a:rPr lang="en-US"/>
              <a:t> of 127</a:t>
            </a:r>
            <a:endParaRPr lang="en-US"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Slide Image Placeholder 1"/>
          <p:cNvSpPr>
            <a:spLocks noGrp="1" noRot="1" noChangeAspect="1" noTextEdit="1"/>
          </p:cNvSpPr>
          <p:nvPr>
            <p:ph type="sldImg"/>
          </p:nvPr>
        </p:nvSpPr>
        <p:spPr>
          <a:xfrm>
            <a:off x="1939925" y="188913"/>
            <a:ext cx="3425825" cy="2570162"/>
          </a:xfrm>
          <a:ln/>
        </p:spPr>
      </p:sp>
      <p:sp>
        <p:nvSpPr>
          <p:cNvPr id="3" name="Notes Placeholder 2"/>
          <p:cNvSpPr>
            <a:spLocks noGrp="1"/>
          </p:cNvSpPr>
          <p:nvPr>
            <p:ph type="body" idx="1"/>
          </p:nvPr>
        </p:nvSpPr>
        <p:spPr>
          <a:xfrm>
            <a:off x="419100" y="3116455"/>
            <a:ext cx="6477000" cy="6044034"/>
          </a:xfrm>
        </p:spPr>
        <p:txBody>
          <a:bodyPr>
            <a:noAutofit/>
          </a:bodyPr>
          <a:lstStyle/>
          <a:p>
            <a:pPr>
              <a:lnSpc>
                <a:spcPct val="100000"/>
              </a:lnSpc>
              <a:spcBef>
                <a:spcPts val="0"/>
              </a:spcBef>
              <a:spcAft>
                <a:spcPts val="0"/>
              </a:spcAft>
            </a:pPr>
            <a:endParaRPr lang="en-US" dirty="0">
              <a:latin typeface="+mn-lt"/>
              <a:ea typeface="Calibri"/>
              <a:cs typeface="Times New Roman"/>
            </a:endParaRPr>
          </a:p>
        </p:txBody>
      </p:sp>
      <p:sp>
        <p:nvSpPr>
          <p:cNvPr id="2" name="Date Placeholder 1"/>
          <p:cNvSpPr>
            <a:spLocks noGrp="1"/>
          </p:cNvSpPr>
          <p:nvPr>
            <p:ph type="dt" idx="10"/>
          </p:nvPr>
        </p:nvSpPr>
        <p:spPr/>
        <p:txBody>
          <a:bodyPr/>
          <a:lstStyle/>
          <a:p>
            <a:r>
              <a:rPr lang="en-US"/>
              <a:t>Revised:</a:t>
            </a:r>
          </a:p>
          <a:p>
            <a:r>
              <a:rPr lang="en-US"/>
              <a:t>02/2018</a:t>
            </a:r>
            <a:endParaRPr lang="en-US" dirty="0"/>
          </a:p>
        </p:txBody>
      </p:sp>
      <p:sp>
        <p:nvSpPr>
          <p:cNvPr id="7" name="Footer Placeholder 6"/>
          <p:cNvSpPr>
            <a:spLocks noGrp="1"/>
          </p:cNvSpPr>
          <p:nvPr>
            <p:ph type="ftr" sz="quarter" idx="11"/>
          </p:nvPr>
        </p:nvSpPr>
        <p:spPr/>
        <p:txBody>
          <a:bodyPr/>
          <a:lstStyle/>
          <a:p>
            <a:r>
              <a:rPr lang="en-US"/>
              <a:t>Advanced Roadside Impaired Driving Enforcement</a:t>
            </a:r>
          </a:p>
          <a:p>
            <a:r>
              <a:rPr lang="en-US"/>
              <a:t>Seven Drug Categories</a:t>
            </a:r>
            <a:endParaRPr lang="en-US" dirty="0"/>
          </a:p>
        </p:txBody>
      </p:sp>
      <p:sp>
        <p:nvSpPr>
          <p:cNvPr id="15" name="Slide Number Placeholder 14"/>
          <p:cNvSpPr>
            <a:spLocks noGrp="1"/>
          </p:cNvSpPr>
          <p:nvPr>
            <p:ph type="sldNum" sz="quarter" idx="12"/>
          </p:nvPr>
        </p:nvSpPr>
        <p:spPr/>
        <p:txBody>
          <a:bodyPr/>
          <a:lstStyle/>
          <a:p>
            <a:r>
              <a:rPr lang="en-US"/>
              <a:t>Session 6</a:t>
            </a:r>
          </a:p>
          <a:p>
            <a:r>
              <a:rPr lang="en-US"/>
              <a:t>Page </a:t>
            </a:r>
            <a:fld id="{BC83BB2A-1821-49CB-96A1-2EE42A7DF033}" type="slidenum">
              <a:rPr lang="en-US" smtClean="0"/>
              <a:pPr/>
              <a:t>22</a:t>
            </a:fld>
            <a:r>
              <a:rPr lang="en-US"/>
              <a:t> of 127</a:t>
            </a:r>
            <a:endParaRPr lang="en-US"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Slide Image Placeholder 1"/>
          <p:cNvSpPr>
            <a:spLocks noGrp="1" noRot="1" noChangeAspect="1" noTextEdit="1"/>
          </p:cNvSpPr>
          <p:nvPr>
            <p:ph type="sldImg"/>
          </p:nvPr>
        </p:nvSpPr>
        <p:spPr>
          <a:xfrm>
            <a:off x="1965325" y="174625"/>
            <a:ext cx="3429000" cy="2571750"/>
          </a:xfrm>
          <a:ln/>
        </p:spPr>
      </p:sp>
      <p:sp>
        <p:nvSpPr>
          <p:cNvPr id="161795" name="Notes Placeholder 2"/>
          <p:cNvSpPr>
            <a:spLocks noGrp="1"/>
          </p:cNvSpPr>
          <p:nvPr>
            <p:ph type="body" idx="1"/>
          </p:nvPr>
        </p:nvSpPr>
        <p:spPr>
          <a:xfrm>
            <a:off x="444500" y="3116455"/>
            <a:ext cx="6426200" cy="6044034"/>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100000"/>
              </a:lnSpc>
              <a:spcBef>
                <a:spcPts val="0"/>
              </a:spcBef>
            </a:pPr>
            <a:endParaRPr lang="en-US" dirty="0"/>
          </a:p>
        </p:txBody>
      </p:sp>
      <p:sp>
        <p:nvSpPr>
          <p:cNvPr id="2" name="Date Placeholder 1"/>
          <p:cNvSpPr>
            <a:spLocks noGrp="1"/>
          </p:cNvSpPr>
          <p:nvPr>
            <p:ph type="dt" idx="10"/>
          </p:nvPr>
        </p:nvSpPr>
        <p:spPr/>
        <p:txBody>
          <a:bodyPr/>
          <a:lstStyle/>
          <a:p>
            <a:r>
              <a:rPr lang="en-US"/>
              <a:t>Revised:</a:t>
            </a:r>
          </a:p>
          <a:p>
            <a:r>
              <a:rPr lang="en-US"/>
              <a:t>02/2018</a:t>
            </a:r>
            <a:endParaRPr lang="en-US" dirty="0"/>
          </a:p>
        </p:txBody>
      </p:sp>
      <p:sp>
        <p:nvSpPr>
          <p:cNvPr id="6" name="Footer Placeholder 5"/>
          <p:cNvSpPr>
            <a:spLocks noGrp="1"/>
          </p:cNvSpPr>
          <p:nvPr>
            <p:ph type="ftr" sz="quarter" idx="11"/>
          </p:nvPr>
        </p:nvSpPr>
        <p:spPr/>
        <p:txBody>
          <a:bodyPr/>
          <a:lstStyle/>
          <a:p>
            <a:r>
              <a:rPr lang="en-US"/>
              <a:t>Advanced Roadside Impaired Driving Enforcement</a:t>
            </a:r>
          </a:p>
          <a:p>
            <a:r>
              <a:rPr lang="en-US"/>
              <a:t>Seven Drug Categories</a:t>
            </a:r>
            <a:endParaRPr lang="en-US" dirty="0"/>
          </a:p>
        </p:txBody>
      </p:sp>
      <p:sp>
        <p:nvSpPr>
          <p:cNvPr id="14" name="Slide Number Placeholder 13"/>
          <p:cNvSpPr>
            <a:spLocks noGrp="1"/>
          </p:cNvSpPr>
          <p:nvPr>
            <p:ph type="sldNum" sz="quarter" idx="12"/>
          </p:nvPr>
        </p:nvSpPr>
        <p:spPr/>
        <p:txBody>
          <a:bodyPr/>
          <a:lstStyle/>
          <a:p>
            <a:r>
              <a:rPr lang="en-US"/>
              <a:t>Session 6</a:t>
            </a:r>
          </a:p>
          <a:p>
            <a:r>
              <a:rPr lang="en-US"/>
              <a:t>Page </a:t>
            </a:r>
            <a:fld id="{BC83BB2A-1821-49CB-96A1-2EE42A7DF033}" type="slidenum">
              <a:rPr lang="en-US" smtClean="0"/>
              <a:pPr/>
              <a:t>23</a:t>
            </a:fld>
            <a:r>
              <a:rPr lang="en-US"/>
              <a:t> of 127</a:t>
            </a:r>
            <a:endParaRPr lang="en-US"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Slide Image Placeholder 1"/>
          <p:cNvSpPr>
            <a:spLocks noGrp="1" noRot="1" noChangeAspect="1" noTextEdit="1"/>
          </p:cNvSpPr>
          <p:nvPr>
            <p:ph type="sldImg"/>
          </p:nvPr>
        </p:nvSpPr>
        <p:spPr>
          <a:xfrm>
            <a:off x="1925638" y="239713"/>
            <a:ext cx="3427412" cy="2570162"/>
          </a:xfrm>
          <a:ln/>
        </p:spPr>
      </p:sp>
      <p:sp>
        <p:nvSpPr>
          <p:cNvPr id="162819" name="Notes Placeholder 2"/>
          <p:cNvSpPr>
            <a:spLocks noGrp="1"/>
          </p:cNvSpPr>
          <p:nvPr>
            <p:ph type="body" idx="1"/>
          </p:nvPr>
        </p:nvSpPr>
        <p:spPr>
          <a:xfrm>
            <a:off x="457200" y="3116455"/>
            <a:ext cx="6426200" cy="6044034"/>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100000"/>
              </a:lnSpc>
              <a:spcBef>
                <a:spcPts val="0"/>
              </a:spcBef>
            </a:pPr>
            <a:endParaRPr lang="en-US" dirty="0"/>
          </a:p>
        </p:txBody>
      </p:sp>
      <p:sp>
        <p:nvSpPr>
          <p:cNvPr id="2" name="Date Placeholder 1"/>
          <p:cNvSpPr>
            <a:spLocks noGrp="1"/>
          </p:cNvSpPr>
          <p:nvPr>
            <p:ph type="dt" idx="10"/>
          </p:nvPr>
        </p:nvSpPr>
        <p:spPr/>
        <p:txBody>
          <a:bodyPr/>
          <a:lstStyle/>
          <a:p>
            <a:r>
              <a:rPr lang="en-US"/>
              <a:t>Revised:</a:t>
            </a:r>
          </a:p>
          <a:p>
            <a:r>
              <a:rPr lang="en-US"/>
              <a:t>02/2018</a:t>
            </a:r>
            <a:endParaRPr lang="en-US" dirty="0"/>
          </a:p>
        </p:txBody>
      </p:sp>
      <p:sp>
        <p:nvSpPr>
          <p:cNvPr id="6" name="Footer Placeholder 5"/>
          <p:cNvSpPr>
            <a:spLocks noGrp="1"/>
          </p:cNvSpPr>
          <p:nvPr>
            <p:ph type="ftr" sz="quarter" idx="11"/>
          </p:nvPr>
        </p:nvSpPr>
        <p:spPr/>
        <p:txBody>
          <a:bodyPr/>
          <a:lstStyle/>
          <a:p>
            <a:r>
              <a:rPr lang="en-US"/>
              <a:t>Advanced Roadside Impaired Driving Enforcement</a:t>
            </a:r>
          </a:p>
          <a:p>
            <a:r>
              <a:rPr lang="en-US"/>
              <a:t>Seven Drug Categories</a:t>
            </a:r>
            <a:endParaRPr lang="en-US" dirty="0"/>
          </a:p>
        </p:txBody>
      </p:sp>
      <p:sp>
        <p:nvSpPr>
          <p:cNvPr id="14" name="Slide Number Placeholder 13"/>
          <p:cNvSpPr>
            <a:spLocks noGrp="1"/>
          </p:cNvSpPr>
          <p:nvPr>
            <p:ph type="sldNum" sz="quarter" idx="12"/>
          </p:nvPr>
        </p:nvSpPr>
        <p:spPr/>
        <p:txBody>
          <a:bodyPr/>
          <a:lstStyle/>
          <a:p>
            <a:r>
              <a:rPr lang="en-US"/>
              <a:t>Session 6</a:t>
            </a:r>
          </a:p>
          <a:p>
            <a:r>
              <a:rPr lang="en-US"/>
              <a:t>Page </a:t>
            </a:r>
            <a:fld id="{BC83BB2A-1821-49CB-96A1-2EE42A7DF033}" type="slidenum">
              <a:rPr lang="en-US" smtClean="0"/>
              <a:pPr/>
              <a:t>24</a:t>
            </a:fld>
            <a:r>
              <a:rPr lang="en-US"/>
              <a:t> of 127</a:t>
            </a:r>
            <a:endParaRPr lang="en-US"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Slide Image Placeholder 1"/>
          <p:cNvSpPr>
            <a:spLocks noGrp="1" noRot="1" noChangeAspect="1" noTextEdit="1"/>
          </p:cNvSpPr>
          <p:nvPr>
            <p:ph type="sldImg"/>
          </p:nvPr>
        </p:nvSpPr>
        <p:spPr>
          <a:xfrm>
            <a:off x="1966913" y="188913"/>
            <a:ext cx="3425825" cy="2570162"/>
          </a:xfrm>
          <a:ln/>
        </p:spPr>
      </p:sp>
      <p:sp>
        <p:nvSpPr>
          <p:cNvPr id="3" name="Notes Placeholder 2"/>
          <p:cNvSpPr>
            <a:spLocks noGrp="1"/>
          </p:cNvSpPr>
          <p:nvPr>
            <p:ph type="body" idx="1"/>
          </p:nvPr>
        </p:nvSpPr>
        <p:spPr>
          <a:xfrm>
            <a:off x="495299" y="3116455"/>
            <a:ext cx="6375401" cy="6044034"/>
          </a:xfrm>
        </p:spPr>
        <p:txBody>
          <a:bodyPr>
            <a:noAutofit/>
          </a:bodyPr>
          <a:lstStyle/>
          <a:p>
            <a:pPr>
              <a:lnSpc>
                <a:spcPct val="100000"/>
              </a:lnSpc>
              <a:spcBef>
                <a:spcPts val="0"/>
              </a:spcBef>
            </a:pPr>
            <a:endParaRPr lang="en-US" dirty="0"/>
          </a:p>
        </p:txBody>
      </p:sp>
      <p:sp>
        <p:nvSpPr>
          <p:cNvPr id="2" name="Date Placeholder 1"/>
          <p:cNvSpPr>
            <a:spLocks noGrp="1"/>
          </p:cNvSpPr>
          <p:nvPr>
            <p:ph type="dt" idx="10"/>
          </p:nvPr>
        </p:nvSpPr>
        <p:spPr/>
        <p:txBody>
          <a:bodyPr/>
          <a:lstStyle/>
          <a:p>
            <a:r>
              <a:rPr lang="en-US"/>
              <a:t>Revised:</a:t>
            </a:r>
          </a:p>
          <a:p>
            <a:r>
              <a:rPr lang="en-US"/>
              <a:t>02/2018</a:t>
            </a:r>
            <a:endParaRPr lang="en-US" dirty="0"/>
          </a:p>
        </p:txBody>
      </p:sp>
      <p:sp>
        <p:nvSpPr>
          <p:cNvPr id="7" name="Footer Placeholder 6"/>
          <p:cNvSpPr>
            <a:spLocks noGrp="1"/>
          </p:cNvSpPr>
          <p:nvPr>
            <p:ph type="ftr" sz="quarter" idx="11"/>
          </p:nvPr>
        </p:nvSpPr>
        <p:spPr/>
        <p:txBody>
          <a:bodyPr/>
          <a:lstStyle/>
          <a:p>
            <a:r>
              <a:rPr lang="en-US"/>
              <a:t>Advanced Roadside Impaired Driving Enforcement</a:t>
            </a:r>
          </a:p>
          <a:p>
            <a:r>
              <a:rPr lang="en-US"/>
              <a:t>Seven Drug Categories</a:t>
            </a:r>
            <a:endParaRPr lang="en-US" dirty="0"/>
          </a:p>
        </p:txBody>
      </p:sp>
      <p:sp>
        <p:nvSpPr>
          <p:cNvPr id="15" name="Slide Number Placeholder 14"/>
          <p:cNvSpPr>
            <a:spLocks noGrp="1"/>
          </p:cNvSpPr>
          <p:nvPr>
            <p:ph type="sldNum" sz="quarter" idx="12"/>
          </p:nvPr>
        </p:nvSpPr>
        <p:spPr/>
        <p:txBody>
          <a:bodyPr/>
          <a:lstStyle/>
          <a:p>
            <a:r>
              <a:rPr lang="en-US"/>
              <a:t>Session 6</a:t>
            </a:r>
          </a:p>
          <a:p>
            <a:r>
              <a:rPr lang="en-US"/>
              <a:t>Page </a:t>
            </a:r>
            <a:fld id="{BC83BB2A-1821-49CB-96A1-2EE42A7DF033}" type="slidenum">
              <a:rPr lang="en-US" smtClean="0"/>
              <a:pPr/>
              <a:t>25</a:t>
            </a:fld>
            <a:r>
              <a:rPr lang="en-US"/>
              <a:t> of 127</a:t>
            </a:r>
            <a:endParaRPr lang="en-US"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Slide Image Placeholder 1"/>
          <p:cNvSpPr>
            <a:spLocks noGrp="1" noRot="1" noChangeAspect="1" noTextEdit="1"/>
          </p:cNvSpPr>
          <p:nvPr>
            <p:ph type="sldImg"/>
          </p:nvPr>
        </p:nvSpPr>
        <p:spPr>
          <a:xfrm>
            <a:off x="1965325" y="201613"/>
            <a:ext cx="3425825" cy="2570162"/>
          </a:xfrm>
          <a:ln/>
        </p:spPr>
      </p:sp>
      <p:sp>
        <p:nvSpPr>
          <p:cNvPr id="3" name="Notes Placeholder 2"/>
          <p:cNvSpPr>
            <a:spLocks noGrp="1"/>
          </p:cNvSpPr>
          <p:nvPr>
            <p:ph type="body" idx="1"/>
          </p:nvPr>
        </p:nvSpPr>
        <p:spPr>
          <a:xfrm>
            <a:off x="482600" y="3116455"/>
            <a:ext cx="6375400" cy="6044034"/>
          </a:xfrm>
        </p:spPr>
        <p:txBody>
          <a:bodyPr>
            <a:noAutofit/>
          </a:bodyPr>
          <a:lstStyle/>
          <a:p>
            <a:pPr>
              <a:lnSpc>
                <a:spcPct val="100000"/>
              </a:lnSpc>
              <a:spcBef>
                <a:spcPts val="0"/>
              </a:spcBef>
            </a:pPr>
            <a:endParaRPr lang="en-US" dirty="0"/>
          </a:p>
        </p:txBody>
      </p:sp>
      <p:sp>
        <p:nvSpPr>
          <p:cNvPr id="2" name="Date Placeholder 1"/>
          <p:cNvSpPr>
            <a:spLocks noGrp="1"/>
          </p:cNvSpPr>
          <p:nvPr>
            <p:ph type="dt" idx="10"/>
          </p:nvPr>
        </p:nvSpPr>
        <p:spPr/>
        <p:txBody>
          <a:bodyPr/>
          <a:lstStyle/>
          <a:p>
            <a:r>
              <a:rPr lang="en-US"/>
              <a:t>Revised:</a:t>
            </a:r>
          </a:p>
          <a:p>
            <a:r>
              <a:rPr lang="en-US"/>
              <a:t>02/2018</a:t>
            </a:r>
            <a:endParaRPr lang="en-US" dirty="0"/>
          </a:p>
        </p:txBody>
      </p:sp>
      <p:sp>
        <p:nvSpPr>
          <p:cNvPr id="7" name="Footer Placeholder 6"/>
          <p:cNvSpPr>
            <a:spLocks noGrp="1"/>
          </p:cNvSpPr>
          <p:nvPr>
            <p:ph type="ftr" sz="quarter" idx="11"/>
          </p:nvPr>
        </p:nvSpPr>
        <p:spPr/>
        <p:txBody>
          <a:bodyPr/>
          <a:lstStyle/>
          <a:p>
            <a:r>
              <a:rPr lang="en-US"/>
              <a:t>Advanced Roadside Impaired Driving Enforcement</a:t>
            </a:r>
          </a:p>
          <a:p>
            <a:r>
              <a:rPr lang="en-US"/>
              <a:t>Seven Drug Categories</a:t>
            </a:r>
            <a:endParaRPr lang="en-US" dirty="0"/>
          </a:p>
        </p:txBody>
      </p:sp>
      <p:sp>
        <p:nvSpPr>
          <p:cNvPr id="15" name="Slide Number Placeholder 14"/>
          <p:cNvSpPr>
            <a:spLocks noGrp="1"/>
          </p:cNvSpPr>
          <p:nvPr>
            <p:ph type="sldNum" sz="quarter" idx="12"/>
          </p:nvPr>
        </p:nvSpPr>
        <p:spPr/>
        <p:txBody>
          <a:bodyPr/>
          <a:lstStyle/>
          <a:p>
            <a:r>
              <a:rPr lang="en-US"/>
              <a:t>Session 6</a:t>
            </a:r>
          </a:p>
          <a:p>
            <a:r>
              <a:rPr lang="en-US"/>
              <a:t>Page </a:t>
            </a:r>
            <a:fld id="{BC83BB2A-1821-49CB-96A1-2EE42A7DF033}" type="slidenum">
              <a:rPr lang="en-US" smtClean="0"/>
              <a:pPr/>
              <a:t>26</a:t>
            </a:fld>
            <a:r>
              <a:rPr lang="en-US"/>
              <a:t> of 127</a:t>
            </a:r>
            <a:endParaRPr lang="en-US"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Slide Image Placeholder 1"/>
          <p:cNvSpPr>
            <a:spLocks noGrp="1" noRot="1" noChangeAspect="1" noTextEdit="1"/>
          </p:cNvSpPr>
          <p:nvPr>
            <p:ph type="sldImg"/>
          </p:nvPr>
        </p:nvSpPr>
        <p:spPr>
          <a:xfrm>
            <a:off x="1939925" y="214313"/>
            <a:ext cx="3425825" cy="2570162"/>
          </a:xfrm>
          <a:ln/>
        </p:spPr>
      </p:sp>
      <p:sp>
        <p:nvSpPr>
          <p:cNvPr id="166915" name="Notes Placeholder 2"/>
          <p:cNvSpPr>
            <a:spLocks noGrp="1"/>
          </p:cNvSpPr>
          <p:nvPr>
            <p:ph type="body" idx="1"/>
          </p:nvPr>
        </p:nvSpPr>
        <p:spPr>
          <a:xfrm>
            <a:off x="444500" y="3116455"/>
            <a:ext cx="6388100" cy="6044034"/>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100000"/>
              </a:lnSpc>
              <a:spcBef>
                <a:spcPts val="0"/>
              </a:spcBef>
            </a:pPr>
            <a:endParaRPr lang="en-US" dirty="0"/>
          </a:p>
        </p:txBody>
      </p:sp>
      <p:sp>
        <p:nvSpPr>
          <p:cNvPr id="2" name="Date Placeholder 1"/>
          <p:cNvSpPr>
            <a:spLocks noGrp="1"/>
          </p:cNvSpPr>
          <p:nvPr>
            <p:ph type="dt" idx="10"/>
          </p:nvPr>
        </p:nvSpPr>
        <p:spPr/>
        <p:txBody>
          <a:bodyPr/>
          <a:lstStyle/>
          <a:p>
            <a:r>
              <a:rPr lang="en-US"/>
              <a:t>Revised:</a:t>
            </a:r>
          </a:p>
          <a:p>
            <a:r>
              <a:rPr lang="en-US"/>
              <a:t>02/2018</a:t>
            </a:r>
            <a:endParaRPr lang="en-US" dirty="0"/>
          </a:p>
        </p:txBody>
      </p:sp>
      <p:sp>
        <p:nvSpPr>
          <p:cNvPr id="6" name="Footer Placeholder 5"/>
          <p:cNvSpPr>
            <a:spLocks noGrp="1"/>
          </p:cNvSpPr>
          <p:nvPr>
            <p:ph type="ftr" sz="quarter" idx="11"/>
          </p:nvPr>
        </p:nvSpPr>
        <p:spPr/>
        <p:txBody>
          <a:bodyPr/>
          <a:lstStyle/>
          <a:p>
            <a:r>
              <a:rPr lang="en-US"/>
              <a:t>Advanced Roadside Impaired Driving Enforcement</a:t>
            </a:r>
          </a:p>
          <a:p>
            <a:r>
              <a:rPr lang="en-US"/>
              <a:t>Seven Drug Categories</a:t>
            </a:r>
            <a:endParaRPr lang="en-US" dirty="0"/>
          </a:p>
        </p:txBody>
      </p:sp>
      <p:sp>
        <p:nvSpPr>
          <p:cNvPr id="14" name="Slide Number Placeholder 13"/>
          <p:cNvSpPr>
            <a:spLocks noGrp="1"/>
          </p:cNvSpPr>
          <p:nvPr>
            <p:ph type="sldNum" sz="quarter" idx="12"/>
          </p:nvPr>
        </p:nvSpPr>
        <p:spPr/>
        <p:txBody>
          <a:bodyPr/>
          <a:lstStyle/>
          <a:p>
            <a:r>
              <a:rPr lang="en-US"/>
              <a:t>Session 6</a:t>
            </a:r>
          </a:p>
          <a:p>
            <a:r>
              <a:rPr lang="en-US"/>
              <a:t>Page </a:t>
            </a:r>
            <a:fld id="{BC83BB2A-1821-49CB-96A1-2EE42A7DF033}" type="slidenum">
              <a:rPr lang="en-US" smtClean="0"/>
              <a:pPr/>
              <a:t>27</a:t>
            </a:fld>
            <a:r>
              <a:rPr lang="en-US"/>
              <a:t> of 127</a:t>
            </a:r>
            <a:endParaRPr lang="en-US"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Slide Image Placeholder 1"/>
          <p:cNvSpPr>
            <a:spLocks noGrp="1" noRot="1" noChangeAspect="1" noTextEdit="1"/>
          </p:cNvSpPr>
          <p:nvPr>
            <p:ph type="sldImg"/>
          </p:nvPr>
        </p:nvSpPr>
        <p:spPr>
          <a:xfrm>
            <a:off x="1966913" y="188913"/>
            <a:ext cx="3425825" cy="2570162"/>
          </a:xfrm>
          <a:ln/>
        </p:spPr>
      </p:sp>
      <p:sp>
        <p:nvSpPr>
          <p:cNvPr id="3" name="Notes Placeholder 2"/>
          <p:cNvSpPr>
            <a:spLocks noGrp="1"/>
          </p:cNvSpPr>
          <p:nvPr>
            <p:ph type="body" idx="1"/>
          </p:nvPr>
        </p:nvSpPr>
        <p:spPr>
          <a:xfrm>
            <a:off x="457200" y="3116455"/>
            <a:ext cx="6388100" cy="6044034"/>
          </a:xfrm>
        </p:spPr>
        <p:txBody>
          <a:bodyPr>
            <a:noAutofit/>
          </a:bodyPr>
          <a:lstStyle/>
          <a:p>
            <a:pPr>
              <a:lnSpc>
                <a:spcPct val="100000"/>
              </a:lnSpc>
              <a:spcBef>
                <a:spcPts val="0"/>
              </a:spcBef>
            </a:pPr>
            <a:endParaRPr lang="en-US" dirty="0"/>
          </a:p>
        </p:txBody>
      </p:sp>
      <p:sp>
        <p:nvSpPr>
          <p:cNvPr id="2" name="Date Placeholder 1"/>
          <p:cNvSpPr>
            <a:spLocks noGrp="1"/>
          </p:cNvSpPr>
          <p:nvPr>
            <p:ph type="dt" idx="10"/>
          </p:nvPr>
        </p:nvSpPr>
        <p:spPr/>
        <p:txBody>
          <a:bodyPr/>
          <a:lstStyle/>
          <a:p>
            <a:r>
              <a:rPr lang="en-US"/>
              <a:t>Revised:</a:t>
            </a:r>
          </a:p>
          <a:p>
            <a:r>
              <a:rPr lang="en-US"/>
              <a:t>02/2018</a:t>
            </a:r>
            <a:endParaRPr lang="en-US" dirty="0"/>
          </a:p>
        </p:txBody>
      </p:sp>
      <p:sp>
        <p:nvSpPr>
          <p:cNvPr id="7" name="Footer Placeholder 6"/>
          <p:cNvSpPr>
            <a:spLocks noGrp="1"/>
          </p:cNvSpPr>
          <p:nvPr>
            <p:ph type="ftr" sz="quarter" idx="11"/>
          </p:nvPr>
        </p:nvSpPr>
        <p:spPr/>
        <p:txBody>
          <a:bodyPr/>
          <a:lstStyle/>
          <a:p>
            <a:r>
              <a:rPr lang="en-US"/>
              <a:t>Advanced Roadside Impaired Driving Enforcement</a:t>
            </a:r>
          </a:p>
          <a:p>
            <a:r>
              <a:rPr lang="en-US"/>
              <a:t>Seven Drug Categories</a:t>
            </a:r>
            <a:endParaRPr lang="en-US" dirty="0"/>
          </a:p>
        </p:txBody>
      </p:sp>
      <p:sp>
        <p:nvSpPr>
          <p:cNvPr id="15" name="Slide Number Placeholder 14"/>
          <p:cNvSpPr>
            <a:spLocks noGrp="1"/>
          </p:cNvSpPr>
          <p:nvPr>
            <p:ph type="sldNum" sz="quarter" idx="12"/>
          </p:nvPr>
        </p:nvSpPr>
        <p:spPr/>
        <p:txBody>
          <a:bodyPr/>
          <a:lstStyle/>
          <a:p>
            <a:r>
              <a:rPr lang="en-US"/>
              <a:t>Session 6</a:t>
            </a:r>
          </a:p>
          <a:p>
            <a:r>
              <a:rPr lang="en-US"/>
              <a:t>Page </a:t>
            </a:r>
            <a:fld id="{BC83BB2A-1821-49CB-96A1-2EE42A7DF033}" type="slidenum">
              <a:rPr lang="en-US" smtClean="0"/>
              <a:pPr/>
              <a:t>28</a:t>
            </a:fld>
            <a:r>
              <a:rPr lang="en-US"/>
              <a:t> of 127</a:t>
            </a:r>
            <a:endParaRPr lang="en-US"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Slide Image Placeholder 1"/>
          <p:cNvSpPr>
            <a:spLocks noGrp="1" noRot="1" noChangeAspect="1" noTextEdit="1"/>
          </p:cNvSpPr>
          <p:nvPr>
            <p:ph type="sldImg"/>
          </p:nvPr>
        </p:nvSpPr>
        <p:spPr>
          <a:xfrm>
            <a:off x="1976438" y="212725"/>
            <a:ext cx="3430587" cy="2573338"/>
          </a:xfrm>
          <a:ln/>
        </p:spPr>
      </p:sp>
      <p:sp>
        <p:nvSpPr>
          <p:cNvPr id="3" name="Notes Placeholder 2"/>
          <p:cNvSpPr>
            <a:spLocks noGrp="1"/>
          </p:cNvSpPr>
          <p:nvPr>
            <p:ph type="body" idx="1"/>
          </p:nvPr>
        </p:nvSpPr>
        <p:spPr>
          <a:xfrm>
            <a:off x="457200" y="3116455"/>
            <a:ext cx="6438900" cy="6044034"/>
          </a:xfrm>
        </p:spPr>
        <p:txBody>
          <a:bodyPr>
            <a:noAutofit/>
          </a:bodyPr>
          <a:lstStyle/>
          <a:p>
            <a:pPr>
              <a:lnSpc>
                <a:spcPct val="100000"/>
              </a:lnSpc>
              <a:spcBef>
                <a:spcPts val="0"/>
              </a:spcBef>
              <a:spcAft>
                <a:spcPts val="0"/>
              </a:spcAft>
            </a:pPr>
            <a:endParaRPr lang="en-US" dirty="0">
              <a:latin typeface="+mn-lt"/>
              <a:ea typeface="Calibri"/>
              <a:cs typeface="Times New Roman"/>
            </a:endParaRPr>
          </a:p>
        </p:txBody>
      </p:sp>
      <p:sp>
        <p:nvSpPr>
          <p:cNvPr id="2" name="Date Placeholder 1"/>
          <p:cNvSpPr>
            <a:spLocks noGrp="1"/>
          </p:cNvSpPr>
          <p:nvPr>
            <p:ph type="dt" idx="10"/>
          </p:nvPr>
        </p:nvSpPr>
        <p:spPr/>
        <p:txBody>
          <a:bodyPr/>
          <a:lstStyle/>
          <a:p>
            <a:r>
              <a:rPr lang="en-US"/>
              <a:t>Revised:</a:t>
            </a:r>
          </a:p>
          <a:p>
            <a:r>
              <a:rPr lang="en-US"/>
              <a:t>02/2018</a:t>
            </a:r>
            <a:endParaRPr lang="en-US" dirty="0"/>
          </a:p>
        </p:txBody>
      </p:sp>
      <p:sp>
        <p:nvSpPr>
          <p:cNvPr id="7" name="Footer Placeholder 6"/>
          <p:cNvSpPr>
            <a:spLocks noGrp="1"/>
          </p:cNvSpPr>
          <p:nvPr>
            <p:ph type="ftr" sz="quarter" idx="11"/>
          </p:nvPr>
        </p:nvSpPr>
        <p:spPr/>
        <p:txBody>
          <a:bodyPr/>
          <a:lstStyle/>
          <a:p>
            <a:r>
              <a:rPr lang="en-US"/>
              <a:t>Advanced Roadside Impaired Driving Enforcement</a:t>
            </a:r>
          </a:p>
          <a:p>
            <a:r>
              <a:rPr lang="en-US"/>
              <a:t>Seven Drug Categories</a:t>
            </a:r>
            <a:endParaRPr lang="en-US" dirty="0"/>
          </a:p>
        </p:txBody>
      </p:sp>
      <p:sp>
        <p:nvSpPr>
          <p:cNvPr id="15" name="Slide Number Placeholder 14"/>
          <p:cNvSpPr>
            <a:spLocks noGrp="1"/>
          </p:cNvSpPr>
          <p:nvPr>
            <p:ph type="sldNum" sz="quarter" idx="12"/>
          </p:nvPr>
        </p:nvSpPr>
        <p:spPr/>
        <p:txBody>
          <a:bodyPr/>
          <a:lstStyle/>
          <a:p>
            <a:r>
              <a:rPr lang="en-US"/>
              <a:t>Session 6</a:t>
            </a:r>
          </a:p>
          <a:p>
            <a:r>
              <a:rPr lang="en-US"/>
              <a:t>Page </a:t>
            </a:r>
            <a:fld id="{BC83BB2A-1821-49CB-96A1-2EE42A7DF033}" type="slidenum">
              <a:rPr lang="en-US" smtClean="0"/>
              <a:pPr/>
              <a:t>29</a:t>
            </a:fld>
            <a:r>
              <a:rPr lang="en-US"/>
              <a:t> of 127</a:t>
            </a:r>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Slide Image Placeholder 1"/>
          <p:cNvSpPr>
            <a:spLocks noGrp="1" noRot="1" noChangeAspect="1" noTextEdit="1"/>
          </p:cNvSpPr>
          <p:nvPr>
            <p:ph type="sldImg"/>
          </p:nvPr>
        </p:nvSpPr>
        <p:spPr>
          <a:xfrm>
            <a:off x="1952625" y="201613"/>
            <a:ext cx="3425825" cy="2570162"/>
          </a:xfrm>
          <a:ln/>
        </p:spPr>
      </p:sp>
      <p:sp>
        <p:nvSpPr>
          <p:cNvPr id="3" name="Notes Placeholder 2"/>
          <p:cNvSpPr>
            <a:spLocks noGrp="1"/>
          </p:cNvSpPr>
          <p:nvPr>
            <p:ph type="body" idx="1"/>
          </p:nvPr>
        </p:nvSpPr>
        <p:spPr>
          <a:xfrm>
            <a:off x="463138" y="3116455"/>
            <a:ext cx="6400800" cy="6044034"/>
          </a:xfrm>
        </p:spPr>
        <p:txBody>
          <a:bodyPr>
            <a:normAutofit/>
          </a:bodyPr>
          <a:lstStyle/>
          <a:p>
            <a:pPr>
              <a:lnSpc>
                <a:spcPct val="100000"/>
              </a:lnSpc>
              <a:spcBef>
                <a:spcPts val="0"/>
              </a:spcBef>
              <a:spcAft>
                <a:spcPts val="0"/>
              </a:spcAft>
              <a:defRPr/>
            </a:pPr>
            <a:endParaRPr lang="en-US" b="1" i="1" dirty="0">
              <a:latin typeface="+mn-lt"/>
            </a:endParaRPr>
          </a:p>
        </p:txBody>
      </p:sp>
      <p:sp>
        <p:nvSpPr>
          <p:cNvPr id="2" name="Date Placeholder 1"/>
          <p:cNvSpPr>
            <a:spLocks noGrp="1"/>
          </p:cNvSpPr>
          <p:nvPr>
            <p:ph type="dt" idx="10"/>
          </p:nvPr>
        </p:nvSpPr>
        <p:spPr/>
        <p:txBody>
          <a:bodyPr/>
          <a:lstStyle/>
          <a:p>
            <a:r>
              <a:rPr lang="en-US"/>
              <a:t>Revised:</a:t>
            </a:r>
          </a:p>
          <a:p>
            <a:r>
              <a:rPr lang="en-US"/>
              <a:t>02/2018</a:t>
            </a:r>
            <a:endParaRPr lang="en-US" dirty="0"/>
          </a:p>
        </p:txBody>
      </p:sp>
      <p:sp>
        <p:nvSpPr>
          <p:cNvPr id="7" name="Footer Placeholder 6"/>
          <p:cNvSpPr>
            <a:spLocks noGrp="1"/>
          </p:cNvSpPr>
          <p:nvPr>
            <p:ph type="ftr" sz="quarter" idx="11"/>
          </p:nvPr>
        </p:nvSpPr>
        <p:spPr/>
        <p:txBody>
          <a:bodyPr/>
          <a:lstStyle/>
          <a:p>
            <a:r>
              <a:rPr lang="en-US"/>
              <a:t>Advanced Roadside Impaired Driving Enforcement</a:t>
            </a:r>
          </a:p>
          <a:p>
            <a:r>
              <a:rPr lang="en-US"/>
              <a:t>Seven Drug Categories</a:t>
            </a:r>
            <a:endParaRPr lang="en-US" dirty="0"/>
          </a:p>
        </p:txBody>
      </p:sp>
      <p:sp>
        <p:nvSpPr>
          <p:cNvPr id="15" name="Slide Number Placeholder 14"/>
          <p:cNvSpPr>
            <a:spLocks noGrp="1"/>
          </p:cNvSpPr>
          <p:nvPr>
            <p:ph type="sldNum" sz="quarter" idx="12"/>
          </p:nvPr>
        </p:nvSpPr>
        <p:spPr/>
        <p:txBody>
          <a:bodyPr/>
          <a:lstStyle/>
          <a:p>
            <a:r>
              <a:rPr lang="en-US"/>
              <a:t>Session 6</a:t>
            </a:r>
          </a:p>
          <a:p>
            <a:r>
              <a:rPr lang="en-US"/>
              <a:t>Page </a:t>
            </a:r>
            <a:fld id="{BC83BB2A-1821-49CB-96A1-2EE42A7DF033}" type="slidenum">
              <a:rPr lang="en-US" smtClean="0"/>
              <a:pPr/>
              <a:t>3</a:t>
            </a:fld>
            <a:r>
              <a:rPr lang="en-US"/>
              <a:t> of 127</a:t>
            </a:r>
            <a:endParaRPr lang="en-US"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Slide Image Placeholder 1"/>
          <p:cNvSpPr>
            <a:spLocks noGrp="1" noRot="1" noChangeAspect="1" noTextEdit="1"/>
          </p:cNvSpPr>
          <p:nvPr>
            <p:ph type="sldImg"/>
          </p:nvPr>
        </p:nvSpPr>
        <p:spPr>
          <a:xfrm>
            <a:off x="1943100" y="209550"/>
            <a:ext cx="3429000" cy="2571750"/>
          </a:xfrm>
          <a:ln/>
        </p:spPr>
      </p:sp>
      <p:sp>
        <p:nvSpPr>
          <p:cNvPr id="247811" name="Notes Placeholder 2"/>
          <p:cNvSpPr>
            <a:spLocks noGrp="1"/>
          </p:cNvSpPr>
          <p:nvPr>
            <p:ph type="body" idx="1"/>
          </p:nvPr>
        </p:nvSpPr>
        <p:spPr>
          <a:xfrm>
            <a:off x="415199" y="3116455"/>
            <a:ext cx="6409944" cy="6044034"/>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100000"/>
              </a:lnSpc>
              <a:spcBef>
                <a:spcPts val="0"/>
              </a:spcBef>
            </a:pPr>
            <a:endParaRPr lang="en-US" dirty="0"/>
          </a:p>
        </p:txBody>
      </p:sp>
      <p:sp>
        <p:nvSpPr>
          <p:cNvPr id="2" name="Date Placeholder 1"/>
          <p:cNvSpPr>
            <a:spLocks noGrp="1"/>
          </p:cNvSpPr>
          <p:nvPr>
            <p:ph type="dt" idx="10"/>
          </p:nvPr>
        </p:nvSpPr>
        <p:spPr/>
        <p:txBody>
          <a:bodyPr/>
          <a:lstStyle/>
          <a:p>
            <a:r>
              <a:rPr lang="en-US"/>
              <a:t>Revised:</a:t>
            </a:r>
          </a:p>
          <a:p>
            <a:r>
              <a:rPr lang="en-US"/>
              <a:t>02/2018</a:t>
            </a:r>
            <a:endParaRPr lang="en-US" dirty="0"/>
          </a:p>
        </p:txBody>
      </p:sp>
      <p:sp>
        <p:nvSpPr>
          <p:cNvPr id="6" name="Footer Placeholder 5"/>
          <p:cNvSpPr>
            <a:spLocks noGrp="1"/>
          </p:cNvSpPr>
          <p:nvPr>
            <p:ph type="ftr" sz="quarter" idx="11"/>
          </p:nvPr>
        </p:nvSpPr>
        <p:spPr/>
        <p:txBody>
          <a:bodyPr/>
          <a:lstStyle/>
          <a:p>
            <a:r>
              <a:rPr lang="en-US"/>
              <a:t>Advanced Roadside Impaired Driving Enforcement</a:t>
            </a:r>
          </a:p>
          <a:p>
            <a:r>
              <a:rPr lang="en-US"/>
              <a:t>Seven Drug Categories</a:t>
            </a:r>
            <a:endParaRPr lang="en-US" dirty="0"/>
          </a:p>
        </p:txBody>
      </p:sp>
      <p:sp>
        <p:nvSpPr>
          <p:cNvPr id="14" name="Slide Number Placeholder 13"/>
          <p:cNvSpPr>
            <a:spLocks noGrp="1"/>
          </p:cNvSpPr>
          <p:nvPr>
            <p:ph type="sldNum" sz="quarter" idx="12"/>
          </p:nvPr>
        </p:nvSpPr>
        <p:spPr/>
        <p:txBody>
          <a:bodyPr/>
          <a:lstStyle/>
          <a:p>
            <a:r>
              <a:rPr lang="en-US"/>
              <a:t>Session 6</a:t>
            </a:r>
          </a:p>
          <a:p>
            <a:r>
              <a:rPr lang="en-US"/>
              <a:t>Page </a:t>
            </a:r>
            <a:fld id="{BC83BB2A-1821-49CB-96A1-2EE42A7DF033}" type="slidenum">
              <a:rPr lang="en-US" smtClean="0"/>
              <a:pPr/>
              <a:t>30</a:t>
            </a:fld>
            <a:r>
              <a:rPr lang="en-US"/>
              <a:t> of 127</a:t>
            </a:r>
            <a:endParaRPr lang="en-US" dirty="0"/>
          </a:p>
        </p:txBody>
      </p:sp>
    </p:spTree>
    <p:extLst>
      <p:ext uri="{BB962C8B-B14F-4D97-AF65-F5344CB8AC3E}">
        <p14:creationId xmlns:p14="http://schemas.microsoft.com/office/powerpoint/2010/main" val="62770578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Slide Image Placeholder 1"/>
          <p:cNvSpPr>
            <a:spLocks noGrp="1" noRot="1" noChangeAspect="1" noTextEdit="1"/>
          </p:cNvSpPr>
          <p:nvPr>
            <p:ph type="sldImg"/>
          </p:nvPr>
        </p:nvSpPr>
        <p:spPr>
          <a:xfrm>
            <a:off x="1966913" y="201613"/>
            <a:ext cx="3425825" cy="2570162"/>
          </a:xfrm>
          <a:ln/>
        </p:spPr>
      </p:sp>
      <p:sp>
        <p:nvSpPr>
          <p:cNvPr id="171011" name="Notes Placeholder 2"/>
          <p:cNvSpPr>
            <a:spLocks noGrp="1"/>
          </p:cNvSpPr>
          <p:nvPr>
            <p:ph type="body" idx="1"/>
          </p:nvPr>
        </p:nvSpPr>
        <p:spPr>
          <a:xfrm>
            <a:off x="381000" y="3116455"/>
            <a:ext cx="6527800" cy="6044034"/>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100000"/>
              </a:lnSpc>
              <a:spcBef>
                <a:spcPts val="0"/>
              </a:spcBef>
            </a:pPr>
            <a:endParaRPr lang="en-US" dirty="0"/>
          </a:p>
        </p:txBody>
      </p:sp>
      <p:sp>
        <p:nvSpPr>
          <p:cNvPr id="2" name="Date Placeholder 1"/>
          <p:cNvSpPr>
            <a:spLocks noGrp="1"/>
          </p:cNvSpPr>
          <p:nvPr>
            <p:ph type="dt" idx="10"/>
          </p:nvPr>
        </p:nvSpPr>
        <p:spPr/>
        <p:txBody>
          <a:bodyPr/>
          <a:lstStyle/>
          <a:p>
            <a:r>
              <a:rPr lang="en-US"/>
              <a:t>Revised:</a:t>
            </a:r>
          </a:p>
          <a:p>
            <a:r>
              <a:rPr lang="en-US"/>
              <a:t>02/2018</a:t>
            </a:r>
            <a:endParaRPr lang="en-US" dirty="0"/>
          </a:p>
        </p:txBody>
      </p:sp>
      <p:sp>
        <p:nvSpPr>
          <p:cNvPr id="6" name="Footer Placeholder 5"/>
          <p:cNvSpPr>
            <a:spLocks noGrp="1"/>
          </p:cNvSpPr>
          <p:nvPr>
            <p:ph type="ftr" sz="quarter" idx="11"/>
          </p:nvPr>
        </p:nvSpPr>
        <p:spPr/>
        <p:txBody>
          <a:bodyPr/>
          <a:lstStyle/>
          <a:p>
            <a:r>
              <a:rPr lang="en-US"/>
              <a:t>Advanced Roadside Impaired Driving Enforcement</a:t>
            </a:r>
          </a:p>
          <a:p>
            <a:r>
              <a:rPr lang="en-US"/>
              <a:t>Seven Drug Categories</a:t>
            </a:r>
            <a:endParaRPr lang="en-US" dirty="0"/>
          </a:p>
        </p:txBody>
      </p:sp>
      <p:sp>
        <p:nvSpPr>
          <p:cNvPr id="14" name="Slide Number Placeholder 13"/>
          <p:cNvSpPr>
            <a:spLocks noGrp="1"/>
          </p:cNvSpPr>
          <p:nvPr>
            <p:ph type="sldNum" sz="quarter" idx="12"/>
          </p:nvPr>
        </p:nvSpPr>
        <p:spPr/>
        <p:txBody>
          <a:bodyPr/>
          <a:lstStyle/>
          <a:p>
            <a:r>
              <a:rPr lang="en-US"/>
              <a:t>Session 6</a:t>
            </a:r>
          </a:p>
          <a:p>
            <a:r>
              <a:rPr lang="en-US"/>
              <a:t>Page </a:t>
            </a:r>
            <a:fld id="{BC83BB2A-1821-49CB-96A1-2EE42A7DF033}" type="slidenum">
              <a:rPr lang="en-US" smtClean="0"/>
              <a:pPr/>
              <a:t>31</a:t>
            </a:fld>
            <a:r>
              <a:rPr lang="en-US"/>
              <a:t> of 127</a:t>
            </a:r>
            <a:endParaRPr lang="en-US"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Slide Image Placeholder 1"/>
          <p:cNvSpPr>
            <a:spLocks noGrp="1" noRot="1" noChangeAspect="1" noTextEdit="1"/>
          </p:cNvSpPr>
          <p:nvPr>
            <p:ph type="sldImg"/>
          </p:nvPr>
        </p:nvSpPr>
        <p:spPr>
          <a:xfrm>
            <a:off x="1963738" y="212725"/>
            <a:ext cx="3432175" cy="2573338"/>
          </a:xfrm>
          <a:ln/>
        </p:spPr>
      </p:sp>
      <p:sp>
        <p:nvSpPr>
          <p:cNvPr id="3" name="Notes Placeholder 2"/>
          <p:cNvSpPr>
            <a:spLocks noGrp="1"/>
          </p:cNvSpPr>
          <p:nvPr>
            <p:ph type="body" idx="1"/>
          </p:nvPr>
        </p:nvSpPr>
        <p:spPr>
          <a:xfrm>
            <a:off x="482600" y="3116455"/>
            <a:ext cx="6375400" cy="6044034"/>
          </a:xfrm>
        </p:spPr>
        <p:txBody>
          <a:bodyPr>
            <a:noAutofit/>
          </a:bodyPr>
          <a:lstStyle/>
          <a:p>
            <a:pPr>
              <a:lnSpc>
                <a:spcPct val="100000"/>
              </a:lnSpc>
              <a:spcBef>
                <a:spcPts val="0"/>
              </a:spcBef>
            </a:pPr>
            <a:endParaRPr lang="en-US" dirty="0"/>
          </a:p>
        </p:txBody>
      </p:sp>
      <p:sp>
        <p:nvSpPr>
          <p:cNvPr id="2" name="Date Placeholder 1"/>
          <p:cNvSpPr>
            <a:spLocks noGrp="1"/>
          </p:cNvSpPr>
          <p:nvPr>
            <p:ph type="dt" idx="10"/>
          </p:nvPr>
        </p:nvSpPr>
        <p:spPr/>
        <p:txBody>
          <a:bodyPr/>
          <a:lstStyle/>
          <a:p>
            <a:r>
              <a:rPr lang="en-US"/>
              <a:t>Revised:</a:t>
            </a:r>
          </a:p>
          <a:p>
            <a:r>
              <a:rPr lang="en-US"/>
              <a:t>02/2018</a:t>
            </a:r>
            <a:endParaRPr lang="en-US" dirty="0"/>
          </a:p>
        </p:txBody>
      </p:sp>
      <p:sp>
        <p:nvSpPr>
          <p:cNvPr id="7" name="Footer Placeholder 6"/>
          <p:cNvSpPr>
            <a:spLocks noGrp="1"/>
          </p:cNvSpPr>
          <p:nvPr>
            <p:ph type="ftr" sz="quarter" idx="11"/>
          </p:nvPr>
        </p:nvSpPr>
        <p:spPr/>
        <p:txBody>
          <a:bodyPr/>
          <a:lstStyle/>
          <a:p>
            <a:r>
              <a:rPr lang="en-US"/>
              <a:t>Advanced Roadside Impaired Driving Enforcement</a:t>
            </a:r>
          </a:p>
          <a:p>
            <a:r>
              <a:rPr lang="en-US"/>
              <a:t>Seven Drug Categories</a:t>
            </a:r>
            <a:endParaRPr lang="en-US" dirty="0"/>
          </a:p>
        </p:txBody>
      </p:sp>
      <p:sp>
        <p:nvSpPr>
          <p:cNvPr id="15" name="Slide Number Placeholder 14"/>
          <p:cNvSpPr>
            <a:spLocks noGrp="1"/>
          </p:cNvSpPr>
          <p:nvPr>
            <p:ph type="sldNum" sz="quarter" idx="12"/>
          </p:nvPr>
        </p:nvSpPr>
        <p:spPr/>
        <p:txBody>
          <a:bodyPr/>
          <a:lstStyle/>
          <a:p>
            <a:r>
              <a:rPr lang="en-US"/>
              <a:t>Session 6</a:t>
            </a:r>
          </a:p>
          <a:p>
            <a:r>
              <a:rPr lang="en-US"/>
              <a:t>Page </a:t>
            </a:r>
            <a:fld id="{BC83BB2A-1821-49CB-96A1-2EE42A7DF033}" type="slidenum">
              <a:rPr lang="en-US" smtClean="0"/>
              <a:pPr/>
              <a:t>32</a:t>
            </a:fld>
            <a:r>
              <a:rPr lang="en-US"/>
              <a:t> of 127</a:t>
            </a:r>
            <a:endParaRPr lang="en-US"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Slide Image Placeholder 1"/>
          <p:cNvSpPr>
            <a:spLocks noGrp="1" noRot="1" noChangeAspect="1" noTextEdit="1"/>
          </p:cNvSpPr>
          <p:nvPr>
            <p:ph type="sldImg"/>
          </p:nvPr>
        </p:nvSpPr>
        <p:spPr>
          <a:xfrm>
            <a:off x="2003425" y="227013"/>
            <a:ext cx="3308350" cy="2481262"/>
          </a:xfrm>
          <a:ln/>
        </p:spPr>
      </p:sp>
      <p:sp>
        <p:nvSpPr>
          <p:cNvPr id="174083" name="Notes Placeholder 2"/>
          <p:cNvSpPr>
            <a:spLocks noGrp="1"/>
          </p:cNvSpPr>
          <p:nvPr>
            <p:ph type="body" idx="1"/>
          </p:nvPr>
        </p:nvSpPr>
        <p:spPr>
          <a:xfrm>
            <a:off x="419099" y="3116455"/>
            <a:ext cx="6502401" cy="6044034"/>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100000"/>
              </a:lnSpc>
              <a:spcBef>
                <a:spcPts val="0"/>
              </a:spcBef>
            </a:pPr>
            <a:endParaRPr lang="en-US" dirty="0"/>
          </a:p>
        </p:txBody>
      </p:sp>
      <p:sp>
        <p:nvSpPr>
          <p:cNvPr id="2" name="Date Placeholder 1"/>
          <p:cNvSpPr>
            <a:spLocks noGrp="1"/>
          </p:cNvSpPr>
          <p:nvPr>
            <p:ph type="dt" idx="10"/>
          </p:nvPr>
        </p:nvSpPr>
        <p:spPr/>
        <p:txBody>
          <a:bodyPr/>
          <a:lstStyle/>
          <a:p>
            <a:r>
              <a:rPr lang="en-US"/>
              <a:t>Revised:</a:t>
            </a:r>
          </a:p>
          <a:p>
            <a:r>
              <a:rPr lang="en-US"/>
              <a:t>02/2018</a:t>
            </a:r>
            <a:endParaRPr lang="en-US" dirty="0"/>
          </a:p>
        </p:txBody>
      </p:sp>
      <p:sp>
        <p:nvSpPr>
          <p:cNvPr id="6" name="Footer Placeholder 5"/>
          <p:cNvSpPr>
            <a:spLocks noGrp="1"/>
          </p:cNvSpPr>
          <p:nvPr>
            <p:ph type="ftr" sz="quarter" idx="11"/>
          </p:nvPr>
        </p:nvSpPr>
        <p:spPr/>
        <p:txBody>
          <a:bodyPr/>
          <a:lstStyle/>
          <a:p>
            <a:r>
              <a:rPr lang="en-US"/>
              <a:t>Advanced Roadside Impaired Driving Enforcement</a:t>
            </a:r>
          </a:p>
          <a:p>
            <a:r>
              <a:rPr lang="en-US"/>
              <a:t>Seven Drug Categories</a:t>
            </a:r>
            <a:endParaRPr lang="en-US" dirty="0"/>
          </a:p>
        </p:txBody>
      </p:sp>
      <p:sp>
        <p:nvSpPr>
          <p:cNvPr id="14" name="Slide Number Placeholder 13"/>
          <p:cNvSpPr>
            <a:spLocks noGrp="1"/>
          </p:cNvSpPr>
          <p:nvPr>
            <p:ph type="sldNum" sz="quarter" idx="12"/>
          </p:nvPr>
        </p:nvSpPr>
        <p:spPr/>
        <p:txBody>
          <a:bodyPr/>
          <a:lstStyle/>
          <a:p>
            <a:r>
              <a:rPr lang="en-US"/>
              <a:t>Session 6</a:t>
            </a:r>
          </a:p>
          <a:p>
            <a:r>
              <a:rPr lang="en-US"/>
              <a:t>Page </a:t>
            </a:r>
            <a:fld id="{BC83BB2A-1821-49CB-96A1-2EE42A7DF033}" type="slidenum">
              <a:rPr lang="en-US" smtClean="0"/>
              <a:pPr/>
              <a:t>33</a:t>
            </a:fld>
            <a:r>
              <a:rPr lang="en-US"/>
              <a:t> of 127</a:t>
            </a:r>
            <a:endParaRPr lang="en-US"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Slide Image Placeholder 1"/>
          <p:cNvSpPr>
            <a:spLocks noGrp="1" noRot="1" noChangeAspect="1" noTextEdit="1"/>
          </p:cNvSpPr>
          <p:nvPr>
            <p:ph type="sldImg"/>
          </p:nvPr>
        </p:nvSpPr>
        <p:spPr>
          <a:xfrm>
            <a:off x="1978025" y="188913"/>
            <a:ext cx="3427413" cy="2570162"/>
          </a:xfrm>
          <a:ln/>
        </p:spPr>
      </p:sp>
      <p:sp>
        <p:nvSpPr>
          <p:cNvPr id="176131" name="Notes Placeholder 2"/>
          <p:cNvSpPr>
            <a:spLocks noGrp="1"/>
          </p:cNvSpPr>
          <p:nvPr>
            <p:ph type="body" idx="1"/>
          </p:nvPr>
        </p:nvSpPr>
        <p:spPr>
          <a:xfrm>
            <a:off x="482600" y="3116455"/>
            <a:ext cx="6400800" cy="6044034"/>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100000"/>
              </a:lnSpc>
              <a:spcBef>
                <a:spcPts val="0"/>
              </a:spcBef>
            </a:pPr>
            <a:endParaRPr lang="en-US" dirty="0"/>
          </a:p>
        </p:txBody>
      </p:sp>
      <p:sp>
        <p:nvSpPr>
          <p:cNvPr id="2" name="Date Placeholder 1"/>
          <p:cNvSpPr>
            <a:spLocks noGrp="1"/>
          </p:cNvSpPr>
          <p:nvPr>
            <p:ph type="dt" idx="10"/>
          </p:nvPr>
        </p:nvSpPr>
        <p:spPr/>
        <p:txBody>
          <a:bodyPr/>
          <a:lstStyle/>
          <a:p>
            <a:r>
              <a:rPr lang="en-US"/>
              <a:t>Revised:</a:t>
            </a:r>
          </a:p>
          <a:p>
            <a:r>
              <a:rPr lang="en-US"/>
              <a:t>02/2018</a:t>
            </a:r>
            <a:endParaRPr lang="en-US" dirty="0"/>
          </a:p>
        </p:txBody>
      </p:sp>
      <p:sp>
        <p:nvSpPr>
          <p:cNvPr id="6" name="Footer Placeholder 5"/>
          <p:cNvSpPr>
            <a:spLocks noGrp="1"/>
          </p:cNvSpPr>
          <p:nvPr>
            <p:ph type="ftr" sz="quarter" idx="11"/>
          </p:nvPr>
        </p:nvSpPr>
        <p:spPr/>
        <p:txBody>
          <a:bodyPr/>
          <a:lstStyle/>
          <a:p>
            <a:r>
              <a:rPr lang="en-US"/>
              <a:t>Advanced Roadside Impaired Driving Enforcement</a:t>
            </a:r>
          </a:p>
          <a:p>
            <a:r>
              <a:rPr lang="en-US"/>
              <a:t>Seven Drug Categories</a:t>
            </a:r>
            <a:endParaRPr lang="en-US" dirty="0"/>
          </a:p>
        </p:txBody>
      </p:sp>
      <p:sp>
        <p:nvSpPr>
          <p:cNvPr id="14" name="Slide Number Placeholder 13"/>
          <p:cNvSpPr>
            <a:spLocks noGrp="1"/>
          </p:cNvSpPr>
          <p:nvPr>
            <p:ph type="sldNum" sz="quarter" idx="12"/>
          </p:nvPr>
        </p:nvSpPr>
        <p:spPr/>
        <p:txBody>
          <a:bodyPr/>
          <a:lstStyle/>
          <a:p>
            <a:r>
              <a:rPr lang="en-US"/>
              <a:t>Session 6</a:t>
            </a:r>
          </a:p>
          <a:p>
            <a:r>
              <a:rPr lang="en-US"/>
              <a:t>Page </a:t>
            </a:r>
            <a:fld id="{BC83BB2A-1821-49CB-96A1-2EE42A7DF033}" type="slidenum">
              <a:rPr lang="en-US" smtClean="0"/>
              <a:pPr/>
              <a:t>34</a:t>
            </a:fld>
            <a:r>
              <a:rPr lang="en-US"/>
              <a:t> of 127</a:t>
            </a:r>
            <a:endParaRPr lang="en-US"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Slide Image Placeholder 1"/>
          <p:cNvSpPr>
            <a:spLocks noGrp="1" noRot="1" noChangeAspect="1" noTextEdit="1"/>
          </p:cNvSpPr>
          <p:nvPr>
            <p:ph type="sldImg"/>
          </p:nvPr>
        </p:nvSpPr>
        <p:spPr>
          <a:xfrm>
            <a:off x="1952625" y="201613"/>
            <a:ext cx="3425825" cy="2570162"/>
          </a:xfrm>
          <a:ln/>
        </p:spPr>
      </p:sp>
      <p:sp>
        <p:nvSpPr>
          <p:cNvPr id="3" name="Notes Placeholder 2"/>
          <p:cNvSpPr>
            <a:spLocks noGrp="1"/>
          </p:cNvSpPr>
          <p:nvPr>
            <p:ph type="body" idx="1"/>
          </p:nvPr>
        </p:nvSpPr>
        <p:spPr>
          <a:xfrm>
            <a:off x="431800" y="3116455"/>
            <a:ext cx="6426200" cy="6044034"/>
          </a:xfrm>
        </p:spPr>
        <p:txBody>
          <a:bodyPr>
            <a:noAutofit/>
          </a:bodyPr>
          <a:lstStyle/>
          <a:p>
            <a:pPr>
              <a:lnSpc>
                <a:spcPct val="100000"/>
              </a:lnSpc>
              <a:spcBef>
                <a:spcPts val="0"/>
              </a:spcBef>
            </a:pPr>
            <a:endParaRPr lang="en-US" dirty="0"/>
          </a:p>
        </p:txBody>
      </p:sp>
      <p:sp>
        <p:nvSpPr>
          <p:cNvPr id="2" name="Date Placeholder 1"/>
          <p:cNvSpPr>
            <a:spLocks noGrp="1"/>
          </p:cNvSpPr>
          <p:nvPr>
            <p:ph type="dt" idx="10"/>
          </p:nvPr>
        </p:nvSpPr>
        <p:spPr/>
        <p:txBody>
          <a:bodyPr/>
          <a:lstStyle/>
          <a:p>
            <a:r>
              <a:rPr lang="en-US"/>
              <a:t>Revised:</a:t>
            </a:r>
          </a:p>
          <a:p>
            <a:r>
              <a:rPr lang="en-US"/>
              <a:t>02/2018</a:t>
            </a:r>
            <a:endParaRPr lang="en-US" dirty="0"/>
          </a:p>
        </p:txBody>
      </p:sp>
      <p:sp>
        <p:nvSpPr>
          <p:cNvPr id="7" name="Footer Placeholder 6"/>
          <p:cNvSpPr>
            <a:spLocks noGrp="1"/>
          </p:cNvSpPr>
          <p:nvPr>
            <p:ph type="ftr" sz="quarter" idx="11"/>
          </p:nvPr>
        </p:nvSpPr>
        <p:spPr/>
        <p:txBody>
          <a:bodyPr/>
          <a:lstStyle/>
          <a:p>
            <a:r>
              <a:rPr lang="en-US"/>
              <a:t>Advanced Roadside Impaired Driving Enforcement</a:t>
            </a:r>
          </a:p>
          <a:p>
            <a:r>
              <a:rPr lang="en-US"/>
              <a:t>Seven Drug Categories</a:t>
            </a:r>
            <a:endParaRPr lang="en-US" dirty="0"/>
          </a:p>
        </p:txBody>
      </p:sp>
      <p:sp>
        <p:nvSpPr>
          <p:cNvPr id="15" name="Slide Number Placeholder 14"/>
          <p:cNvSpPr>
            <a:spLocks noGrp="1"/>
          </p:cNvSpPr>
          <p:nvPr>
            <p:ph type="sldNum" sz="quarter" idx="12"/>
          </p:nvPr>
        </p:nvSpPr>
        <p:spPr/>
        <p:txBody>
          <a:bodyPr/>
          <a:lstStyle/>
          <a:p>
            <a:r>
              <a:rPr lang="en-US"/>
              <a:t>Session 6</a:t>
            </a:r>
          </a:p>
          <a:p>
            <a:r>
              <a:rPr lang="en-US"/>
              <a:t>Page </a:t>
            </a:r>
            <a:fld id="{BC83BB2A-1821-49CB-96A1-2EE42A7DF033}" type="slidenum">
              <a:rPr lang="en-US" smtClean="0"/>
              <a:pPr/>
              <a:t>35</a:t>
            </a:fld>
            <a:r>
              <a:rPr lang="en-US"/>
              <a:t> of 127</a:t>
            </a:r>
            <a:endParaRPr lang="en-US"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63738" y="212725"/>
            <a:ext cx="3432175" cy="2573338"/>
          </a:xfrm>
        </p:spPr>
      </p:sp>
      <p:sp>
        <p:nvSpPr>
          <p:cNvPr id="3" name="Notes Placeholder 2"/>
          <p:cNvSpPr>
            <a:spLocks noGrp="1"/>
          </p:cNvSpPr>
          <p:nvPr>
            <p:ph type="body" idx="1"/>
          </p:nvPr>
        </p:nvSpPr>
        <p:spPr>
          <a:xfrm>
            <a:off x="419100" y="3116455"/>
            <a:ext cx="6451600" cy="6044034"/>
          </a:xfrm>
        </p:spPr>
        <p:txBody>
          <a:bodyPr/>
          <a:lstStyle/>
          <a:p>
            <a:pPr>
              <a:lnSpc>
                <a:spcPct val="100000"/>
              </a:lnSpc>
              <a:spcBef>
                <a:spcPts val="0"/>
              </a:spcBef>
            </a:pPr>
            <a:endParaRPr lang="en-US" dirty="0"/>
          </a:p>
        </p:txBody>
      </p:sp>
      <p:sp>
        <p:nvSpPr>
          <p:cNvPr id="6" name="Date Placeholder 5"/>
          <p:cNvSpPr>
            <a:spLocks noGrp="1"/>
          </p:cNvSpPr>
          <p:nvPr>
            <p:ph type="dt" idx="10"/>
          </p:nvPr>
        </p:nvSpPr>
        <p:spPr/>
        <p:txBody>
          <a:bodyPr/>
          <a:lstStyle/>
          <a:p>
            <a:r>
              <a:rPr lang="en-US"/>
              <a:t>Revised:</a:t>
            </a:r>
          </a:p>
          <a:p>
            <a:r>
              <a:rPr lang="en-US"/>
              <a:t>02/2018</a:t>
            </a:r>
            <a:endParaRPr lang="en-US" dirty="0"/>
          </a:p>
        </p:txBody>
      </p:sp>
      <p:sp>
        <p:nvSpPr>
          <p:cNvPr id="8" name="Footer Placeholder 7"/>
          <p:cNvSpPr>
            <a:spLocks noGrp="1"/>
          </p:cNvSpPr>
          <p:nvPr>
            <p:ph type="ftr" sz="quarter" idx="11"/>
          </p:nvPr>
        </p:nvSpPr>
        <p:spPr/>
        <p:txBody>
          <a:bodyPr/>
          <a:lstStyle/>
          <a:p>
            <a:r>
              <a:rPr lang="en-US"/>
              <a:t>Advanced Roadside Impaired Driving Enforcement</a:t>
            </a:r>
          </a:p>
          <a:p>
            <a:r>
              <a:rPr lang="en-US"/>
              <a:t>Seven Drug Categories</a:t>
            </a:r>
            <a:endParaRPr lang="en-US" dirty="0"/>
          </a:p>
        </p:txBody>
      </p:sp>
      <p:sp>
        <p:nvSpPr>
          <p:cNvPr id="16" name="Slide Number Placeholder 15"/>
          <p:cNvSpPr>
            <a:spLocks noGrp="1"/>
          </p:cNvSpPr>
          <p:nvPr>
            <p:ph type="sldNum" sz="quarter" idx="12"/>
          </p:nvPr>
        </p:nvSpPr>
        <p:spPr/>
        <p:txBody>
          <a:bodyPr/>
          <a:lstStyle/>
          <a:p>
            <a:r>
              <a:rPr lang="en-US"/>
              <a:t>Session 6</a:t>
            </a:r>
          </a:p>
          <a:p>
            <a:r>
              <a:rPr lang="en-US"/>
              <a:t>Page </a:t>
            </a:r>
            <a:fld id="{BC83BB2A-1821-49CB-96A1-2EE42A7DF033}" type="slidenum">
              <a:rPr lang="en-US" smtClean="0"/>
              <a:pPr/>
              <a:t>36</a:t>
            </a:fld>
            <a:r>
              <a:rPr lang="en-US"/>
              <a:t> of 127</a:t>
            </a:r>
            <a:endParaRPr lang="en-US" dirty="0"/>
          </a:p>
        </p:txBody>
      </p:sp>
    </p:spTree>
    <p:extLst>
      <p:ext uri="{BB962C8B-B14F-4D97-AF65-F5344CB8AC3E}">
        <p14:creationId xmlns:p14="http://schemas.microsoft.com/office/powerpoint/2010/main" val="115987599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Slide Image Placeholder 1"/>
          <p:cNvSpPr>
            <a:spLocks noGrp="1" noRot="1" noChangeAspect="1" noTextEdit="1"/>
          </p:cNvSpPr>
          <p:nvPr>
            <p:ph type="sldImg"/>
          </p:nvPr>
        </p:nvSpPr>
        <p:spPr>
          <a:xfrm>
            <a:off x="1952625" y="201613"/>
            <a:ext cx="3425825" cy="2570162"/>
          </a:xfrm>
          <a:ln/>
        </p:spPr>
      </p:sp>
      <p:sp>
        <p:nvSpPr>
          <p:cNvPr id="3" name="Notes Placeholder 2"/>
          <p:cNvSpPr>
            <a:spLocks noGrp="1"/>
          </p:cNvSpPr>
          <p:nvPr>
            <p:ph type="body" idx="1"/>
          </p:nvPr>
        </p:nvSpPr>
        <p:spPr>
          <a:xfrm>
            <a:off x="444500" y="3116455"/>
            <a:ext cx="6438900" cy="6044034"/>
          </a:xfrm>
        </p:spPr>
        <p:txBody>
          <a:bodyPr>
            <a:noAutofit/>
          </a:bodyPr>
          <a:lstStyle/>
          <a:p>
            <a:pPr>
              <a:lnSpc>
                <a:spcPct val="100000"/>
              </a:lnSpc>
              <a:spcBef>
                <a:spcPts val="0"/>
              </a:spcBef>
            </a:pPr>
            <a:endParaRPr lang="en-US" dirty="0"/>
          </a:p>
        </p:txBody>
      </p:sp>
      <p:sp>
        <p:nvSpPr>
          <p:cNvPr id="2" name="Date Placeholder 1"/>
          <p:cNvSpPr>
            <a:spLocks noGrp="1"/>
          </p:cNvSpPr>
          <p:nvPr>
            <p:ph type="dt" idx="10"/>
          </p:nvPr>
        </p:nvSpPr>
        <p:spPr/>
        <p:txBody>
          <a:bodyPr/>
          <a:lstStyle/>
          <a:p>
            <a:r>
              <a:rPr lang="en-US"/>
              <a:t>Revised:</a:t>
            </a:r>
          </a:p>
          <a:p>
            <a:r>
              <a:rPr lang="en-US"/>
              <a:t>02/2018</a:t>
            </a:r>
            <a:endParaRPr lang="en-US" dirty="0"/>
          </a:p>
        </p:txBody>
      </p:sp>
      <p:sp>
        <p:nvSpPr>
          <p:cNvPr id="7" name="Footer Placeholder 6"/>
          <p:cNvSpPr>
            <a:spLocks noGrp="1"/>
          </p:cNvSpPr>
          <p:nvPr>
            <p:ph type="ftr" sz="quarter" idx="11"/>
          </p:nvPr>
        </p:nvSpPr>
        <p:spPr/>
        <p:txBody>
          <a:bodyPr/>
          <a:lstStyle/>
          <a:p>
            <a:r>
              <a:rPr lang="en-US"/>
              <a:t>Advanced Roadside Impaired Driving Enforcement</a:t>
            </a:r>
          </a:p>
          <a:p>
            <a:r>
              <a:rPr lang="en-US"/>
              <a:t>Seven Drug Categories</a:t>
            </a:r>
            <a:endParaRPr lang="en-US" dirty="0"/>
          </a:p>
        </p:txBody>
      </p:sp>
      <p:sp>
        <p:nvSpPr>
          <p:cNvPr id="15" name="Slide Number Placeholder 14"/>
          <p:cNvSpPr>
            <a:spLocks noGrp="1"/>
          </p:cNvSpPr>
          <p:nvPr>
            <p:ph type="sldNum" sz="quarter" idx="12"/>
          </p:nvPr>
        </p:nvSpPr>
        <p:spPr/>
        <p:txBody>
          <a:bodyPr/>
          <a:lstStyle/>
          <a:p>
            <a:r>
              <a:rPr lang="en-US"/>
              <a:t>Session 6</a:t>
            </a:r>
          </a:p>
          <a:p>
            <a:r>
              <a:rPr lang="en-US"/>
              <a:t>Page </a:t>
            </a:r>
            <a:fld id="{BC83BB2A-1821-49CB-96A1-2EE42A7DF033}" type="slidenum">
              <a:rPr lang="en-US" smtClean="0"/>
              <a:pPr/>
              <a:t>37</a:t>
            </a:fld>
            <a:r>
              <a:rPr lang="en-US"/>
              <a:t> of 127</a:t>
            </a:r>
            <a:endParaRPr lang="en-US" dirty="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Slide Image Placeholder 1"/>
          <p:cNvSpPr>
            <a:spLocks noGrp="1" noRot="1" noChangeAspect="1" noTextEdit="1"/>
          </p:cNvSpPr>
          <p:nvPr>
            <p:ph type="sldImg"/>
          </p:nvPr>
        </p:nvSpPr>
        <p:spPr>
          <a:xfrm>
            <a:off x="1952625" y="227013"/>
            <a:ext cx="3425825" cy="2570162"/>
          </a:xfrm>
          <a:ln/>
        </p:spPr>
      </p:sp>
      <p:sp>
        <p:nvSpPr>
          <p:cNvPr id="180227" name="Notes Placeholder 2"/>
          <p:cNvSpPr>
            <a:spLocks noGrp="1"/>
          </p:cNvSpPr>
          <p:nvPr>
            <p:ph type="body" idx="1"/>
          </p:nvPr>
        </p:nvSpPr>
        <p:spPr>
          <a:xfrm>
            <a:off x="419099" y="3116455"/>
            <a:ext cx="6502401" cy="6044034"/>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100000"/>
              </a:lnSpc>
              <a:spcBef>
                <a:spcPts val="0"/>
              </a:spcBef>
            </a:pPr>
            <a:endParaRPr lang="en-US" dirty="0"/>
          </a:p>
        </p:txBody>
      </p:sp>
      <p:sp>
        <p:nvSpPr>
          <p:cNvPr id="2" name="Date Placeholder 1"/>
          <p:cNvSpPr>
            <a:spLocks noGrp="1"/>
          </p:cNvSpPr>
          <p:nvPr>
            <p:ph type="dt" idx="10"/>
          </p:nvPr>
        </p:nvSpPr>
        <p:spPr/>
        <p:txBody>
          <a:bodyPr/>
          <a:lstStyle/>
          <a:p>
            <a:r>
              <a:rPr lang="en-US"/>
              <a:t>Revised:</a:t>
            </a:r>
          </a:p>
          <a:p>
            <a:r>
              <a:rPr lang="en-US"/>
              <a:t>02/2018</a:t>
            </a:r>
            <a:endParaRPr lang="en-US" dirty="0"/>
          </a:p>
        </p:txBody>
      </p:sp>
      <p:sp>
        <p:nvSpPr>
          <p:cNvPr id="6" name="Footer Placeholder 5"/>
          <p:cNvSpPr>
            <a:spLocks noGrp="1"/>
          </p:cNvSpPr>
          <p:nvPr>
            <p:ph type="ftr" sz="quarter" idx="11"/>
          </p:nvPr>
        </p:nvSpPr>
        <p:spPr/>
        <p:txBody>
          <a:bodyPr/>
          <a:lstStyle/>
          <a:p>
            <a:r>
              <a:rPr lang="en-US"/>
              <a:t>Advanced Roadside Impaired Driving Enforcement</a:t>
            </a:r>
          </a:p>
          <a:p>
            <a:r>
              <a:rPr lang="en-US"/>
              <a:t>Seven Drug Categories</a:t>
            </a:r>
            <a:endParaRPr lang="en-US" dirty="0"/>
          </a:p>
        </p:txBody>
      </p:sp>
      <p:sp>
        <p:nvSpPr>
          <p:cNvPr id="14" name="Slide Number Placeholder 13"/>
          <p:cNvSpPr>
            <a:spLocks noGrp="1"/>
          </p:cNvSpPr>
          <p:nvPr>
            <p:ph type="sldNum" sz="quarter" idx="12"/>
          </p:nvPr>
        </p:nvSpPr>
        <p:spPr/>
        <p:txBody>
          <a:bodyPr/>
          <a:lstStyle/>
          <a:p>
            <a:r>
              <a:rPr lang="en-US"/>
              <a:t>Session 6</a:t>
            </a:r>
          </a:p>
          <a:p>
            <a:r>
              <a:rPr lang="en-US"/>
              <a:t>Page </a:t>
            </a:r>
            <a:fld id="{BC83BB2A-1821-49CB-96A1-2EE42A7DF033}" type="slidenum">
              <a:rPr lang="en-US" smtClean="0"/>
              <a:pPr/>
              <a:t>38</a:t>
            </a:fld>
            <a:r>
              <a:rPr lang="en-US"/>
              <a:t> of 127</a:t>
            </a:r>
            <a:endParaRPr lang="en-US" dirty="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Slide Image Placeholder 1"/>
          <p:cNvSpPr>
            <a:spLocks noGrp="1" noRot="1" noChangeAspect="1" noTextEdit="1"/>
          </p:cNvSpPr>
          <p:nvPr>
            <p:ph type="sldImg"/>
          </p:nvPr>
        </p:nvSpPr>
        <p:spPr>
          <a:xfrm>
            <a:off x="1966913" y="188913"/>
            <a:ext cx="3425825" cy="2570162"/>
          </a:xfrm>
          <a:ln/>
        </p:spPr>
      </p:sp>
      <p:sp>
        <p:nvSpPr>
          <p:cNvPr id="3" name="Notes Placeholder 2"/>
          <p:cNvSpPr>
            <a:spLocks noGrp="1"/>
          </p:cNvSpPr>
          <p:nvPr>
            <p:ph type="body" idx="1"/>
          </p:nvPr>
        </p:nvSpPr>
        <p:spPr>
          <a:xfrm>
            <a:off x="444500" y="3116455"/>
            <a:ext cx="6438900" cy="6044034"/>
          </a:xfrm>
        </p:spPr>
        <p:txBody>
          <a:bodyPr>
            <a:noAutofit/>
          </a:bodyPr>
          <a:lstStyle/>
          <a:p>
            <a:pPr>
              <a:lnSpc>
                <a:spcPct val="100000"/>
              </a:lnSpc>
              <a:spcBef>
                <a:spcPts val="0"/>
              </a:spcBef>
            </a:pPr>
            <a:endParaRPr lang="en-US" dirty="0"/>
          </a:p>
        </p:txBody>
      </p:sp>
      <p:sp>
        <p:nvSpPr>
          <p:cNvPr id="2" name="Date Placeholder 1"/>
          <p:cNvSpPr>
            <a:spLocks noGrp="1"/>
          </p:cNvSpPr>
          <p:nvPr>
            <p:ph type="dt" idx="10"/>
          </p:nvPr>
        </p:nvSpPr>
        <p:spPr/>
        <p:txBody>
          <a:bodyPr/>
          <a:lstStyle/>
          <a:p>
            <a:r>
              <a:rPr lang="en-US"/>
              <a:t>Revised:</a:t>
            </a:r>
          </a:p>
          <a:p>
            <a:r>
              <a:rPr lang="en-US"/>
              <a:t>02/2018</a:t>
            </a:r>
            <a:endParaRPr lang="en-US" dirty="0"/>
          </a:p>
        </p:txBody>
      </p:sp>
      <p:sp>
        <p:nvSpPr>
          <p:cNvPr id="7" name="Footer Placeholder 6"/>
          <p:cNvSpPr>
            <a:spLocks noGrp="1"/>
          </p:cNvSpPr>
          <p:nvPr>
            <p:ph type="ftr" sz="quarter" idx="11"/>
          </p:nvPr>
        </p:nvSpPr>
        <p:spPr/>
        <p:txBody>
          <a:bodyPr/>
          <a:lstStyle/>
          <a:p>
            <a:r>
              <a:rPr lang="en-US"/>
              <a:t>Advanced Roadside Impaired Driving Enforcement</a:t>
            </a:r>
          </a:p>
          <a:p>
            <a:r>
              <a:rPr lang="en-US"/>
              <a:t>Seven Drug Categories</a:t>
            </a:r>
            <a:endParaRPr lang="en-US" dirty="0"/>
          </a:p>
        </p:txBody>
      </p:sp>
      <p:sp>
        <p:nvSpPr>
          <p:cNvPr id="15" name="Slide Number Placeholder 14"/>
          <p:cNvSpPr>
            <a:spLocks noGrp="1"/>
          </p:cNvSpPr>
          <p:nvPr>
            <p:ph type="sldNum" sz="quarter" idx="12"/>
          </p:nvPr>
        </p:nvSpPr>
        <p:spPr/>
        <p:txBody>
          <a:bodyPr/>
          <a:lstStyle/>
          <a:p>
            <a:r>
              <a:rPr lang="en-US"/>
              <a:t>Session 6</a:t>
            </a:r>
          </a:p>
          <a:p>
            <a:r>
              <a:rPr lang="en-US"/>
              <a:t>Page </a:t>
            </a:r>
            <a:fld id="{BC83BB2A-1821-49CB-96A1-2EE42A7DF033}" type="slidenum">
              <a:rPr lang="en-US" smtClean="0"/>
              <a:pPr/>
              <a:t>39</a:t>
            </a:fld>
            <a:r>
              <a:rPr lang="en-US"/>
              <a:t> of 127</a:t>
            </a:r>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Slide Image Placeholder 1"/>
          <p:cNvSpPr>
            <a:spLocks noGrp="1" noRot="1" noChangeAspect="1" noTextEdit="1"/>
          </p:cNvSpPr>
          <p:nvPr>
            <p:ph type="sldImg"/>
          </p:nvPr>
        </p:nvSpPr>
        <p:spPr>
          <a:xfrm>
            <a:off x="1965325" y="227013"/>
            <a:ext cx="3425825" cy="2570162"/>
          </a:xfrm>
          <a:ln/>
        </p:spPr>
      </p:sp>
      <p:sp>
        <p:nvSpPr>
          <p:cNvPr id="132099" name="Notes Placeholder 2"/>
          <p:cNvSpPr>
            <a:spLocks noGrp="1"/>
          </p:cNvSpPr>
          <p:nvPr>
            <p:ph type="body" idx="1"/>
          </p:nvPr>
        </p:nvSpPr>
        <p:spPr>
          <a:xfrm>
            <a:off x="498764" y="3116455"/>
            <a:ext cx="6412675" cy="6044034"/>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100000"/>
              </a:lnSpc>
              <a:spcBef>
                <a:spcPts val="0"/>
              </a:spcBef>
              <a:spcAft>
                <a:spcPts val="0"/>
              </a:spcAft>
            </a:pPr>
            <a:endParaRPr lang="en-US" dirty="0">
              <a:latin typeface="+mn-lt"/>
              <a:ea typeface="Calibri"/>
              <a:cs typeface="Times New Roman"/>
            </a:endParaRPr>
          </a:p>
          <a:p>
            <a:pPr>
              <a:lnSpc>
                <a:spcPct val="100000"/>
              </a:lnSpc>
              <a:spcBef>
                <a:spcPts val="0"/>
              </a:spcBef>
              <a:spcAft>
                <a:spcPts val="0"/>
              </a:spcAft>
            </a:pPr>
            <a:endParaRPr lang="en-US" dirty="0">
              <a:latin typeface="+mn-lt"/>
              <a:ea typeface="Calibri"/>
              <a:cs typeface="Times New Roman"/>
            </a:endParaRPr>
          </a:p>
        </p:txBody>
      </p:sp>
      <p:sp>
        <p:nvSpPr>
          <p:cNvPr id="2" name="Date Placeholder 1"/>
          <p:cNvSpPr>
            <a:spLocks noGrp="1"/>
          </p:cNvSpPr>
          <p:nvPr>
            <p:ph type="dt" idx="10"/>
          </p:nvPr>
        </p:nvSpPr>
        <p:spPr/>
        <p:txBody>
          <a:bodyPr/>
          <a:lstStyle/>
          <a:p>
            <a:r>
              <a:rPr lang="en-US"/>
              <a:t>Revised:</a:t>
            </a:r>
          </a:p>
          <a:p>
            <a:r>
              <a:rPr lang="en-US"/>
              <a:t>02/2018</a:t>
            </a:r>
            <a:endParaRPr lang="en-US" dirty="0"/>
          </a:p>
        </p:txBody>
      </p:sp>
      <p:sp>
        <p:nvSpPr>
          <p:cNvPr id="6" name="Footer Placeholder 5"/>
          <p:cNvSpPr>
            <a:spLocks noGrp="1"/>
          </p:cNvSpPr>
          <p:nvPr>
            <p:ph type="ftr" sz="quarter" idx="11"/>
          </p:nvPr>
        </p:nvSpPr>
        <p:spPr/>
        <p:txBody>
          <a:bodyPr/>
          <a:lstStyle/>
          <a:p>
            <a:r>
              <a:rPr lang="en-US"/>
              <a:t>Advanced Roadside Impaired Driving Enforcement</a:t>
            </a:r>
          </a:p>
          <a:p>
            <a:r>
              <a:rPr lang="en-US"/>
              <a:t>Seven Drug Categories</a:t>
            </a:r>
            <a:endParaRPr lang="en-US" dirty="0"/>
          </a:p>
        </p:txBody>
      </p:sp>
      <p:sp>
        <p:nvSpPr>
          <p:cNvPr id="14" name="Slide Number Placeholder 13"/>
          <p:cNvSpPr>
            <a:spLocks noGrp="1"/>
          </p:cNvSpPr>
          <p:nvPr>
            <p:ph type="sldNum" sz="quarter" idx="12"/>
          </p:nvPr>
        </p:nvSpPr>
        <p:spPr/>
        <p:txBody>
          <a:bodyPr/>
          <a:lstStyle/>
          <a:p>
            <a:r>
              <a:rPr lang="en-US"/>
              <a:t>Session 6</a:t>
            </a:r>
          </a:p>
          <a:p>
            <a:r>
              <a:rPr lang="en-US"/>
              <a:t>Page </a:t>
            </a:r>
            <a:fld id="{BC83BB2A-1821-49CB-96A1-2EE42A7DF033}" type="slidenum">
              <a:rPr lang="en-US" smtClean="0"/>
              <a:pPr/>
              <a:t>4</a:t>
            </a:fld>
            <a:r>
              <a:rPr lang="en-US"/>
              <a:t> of 127</a:t>
            </a:r>
            <a:endParaRPr lang="en-US"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Slide Image Placeholder 1"/>
          <p:cNvSpPr>
            <a:spLocks noGrp="1" noRot="1" noChangeAspect="1" noTextEdit="1"/>
          </p:cNvSpPr>
          <p:nvPr>
            <p:ph type="sldImg"/>
          </p:nvPr>
        </p:nvSpPr>
        <p:spPr>
          <a:xfrm>
            <a:off x="1952625" y="201613"/>
            <a:ext cx="3425825" cy="2570162"/>
          </a:xfrm>
          <a:ln/>
        </p:spPr>
      </p:sp>
      <p:sp>
        <p:nvSpPr>
          <p:cNvPr id="3" name="Notes Placeholder 2"/>
          <p:cNvSpPr>
            <a:spLocks noGrp="1"/>
          </p:cNvSpPr>
          <p:nvPr>
            <p:ph type="body" idx="1"/>
          </p:nvPr>
        </p:nvSpPr>
        <p:spPr>
          <a:xfrm>
            <a:off x="431800" y="3116455"/>
            <a:ext cx="6464300" cy="6044034"/>
          </a:xfrm>
        </p:spPr>
        <p:txBody>
          <a:bodyPr>
            <a:noAutofit/>
          </a:bodyPr>
          <a:lstStyle/>
          <a:p>
            <a:pPr>
              <a:lnSpc>
                <a:spcPct val="100000"/>
              </a:lnSpc>
              <a:spcBef>
                <a:spcPts val="0"/>
              </a:spcBef>
            </a:pPr>
            <a:endParaRPr lang="en-US" dirty="0"/>
          </a:p>
        </p:txBody>
      </p:sp>
      <p:sp>
        <p:nvSpPr>
          <p:cNvPr id="2" name="Date Placeholder 1"/>
          <p:cNvSpPr>
            <a:spLocks noGrp="1"/>
          </p:cNvSpPr>
          <p:nvPr>
            <p:ph type="dt" idx="10"/>
          </p:nvPr>
        </p:nvSpPr>
        <p:spPr/>
        <p:txBody>
          <a:bodyPr/>
          <a:lstStyle/>
          <a:p>
            <a:r>
              <a:rPr lang="en-US"/>
              <a:t>Revised:</a:t>
            </a:r>
          </a:p>
          <a:p>
            <a:r>
              <a:rPr lang="en-US"/>
              <a:t>02/2018</a:t>
            </a:r>
            <a:endParaRPr lang="en-US" dirty="0"/>
          </a:p>
        </p:txBody>
      </p:sp>
      <p:sp>
        <p:nvSpPr>
          <p:cNvPr id="7" name="Footer Placeholder 6"/>
          <p:cNvSpPr>
            <a:spLocks noGrp="1"/>
          </p:cNvSpPr>
          <p:nvPr>
            <p:ph type="ftr" sz="quarter" idx="11"/>
          </p:nvPr>
        </p:nvSpPr>
        <p:spPr/>
        <p:txBody>
          <a:bodyPr/>
          <a:lstStyle/>
          <a:p>
            <a:r>
              <a:rPr lang="en-US"/>
              <a:t>Advanced Roadside Impaired Driving Enforcement</a:t>
            </a:r>
          </a:p>
          <a:p>
            <a:r>
              <a:rPr lang="en-US"/>
              <a:t>Seven Drug Categories</a:t>
            </a:r>
            <a:endParaRPr lang="en-US" dirty="0"/>
          </a:p>
        </p:txBody>
      </p:sp>
      <p:sp>
        <p:nvSpPr>
          <p:cNvPr id="15" name="Slide Number Placeholder 14"/>
          <p:cNvSpPr>
            <a:spLocks noGrp="1"/>
          </p:cNvSpPr>
          <p:nvPr>
            <p:ph type="sldNum" sz="quarter" idx="12"/>
          </p:nvPr>
        </p:nvSpPr>
        <p:spPr/>
        <p:txBody>
          <a:bodyPr/>
          <a:lstStyle/>
          <a:p>
            <a:r>
              <a:rPr lang="en-US"/>
              <a:t>Session 6</a:t>
            </a:r>
          </a:p>
          <a:p>
            <a:r>
              <a:rPr lang="en-US"/>
              <a:t>Page </a:t>
            </a:r>
            <a:fld id="{BC83BB2A-1821-49CB-96A1-2EE42A7DF033}" type="slidenum">
              <a:rPr lang="en-US" smtClean="0"/>
              <a:pPr/>
              <a:t>40</a:t>
            </a:fld>
            <a:r>
              <a:rPr lang="en-US"/>
              <a:t> of 127</a:t>
            </a:r>
            <a:endParaRPr lang="en-US" dirty="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Slide Image Placeholder 1"/>
          <p:cNvSpPr>
            <a:spLocks noGrp="1" noRot="1" noChangeAspect="1" noTextEdit="1"/>
          </p:cNvSpPr>
          <p:nvPr>
            <p:ph type="sldImg"/>
          </p:nvPr>
        </p:nvSpPr>
        <p:spPr>
          <a:xfrm>
            <a:off x="1965325" y="227013"/>
            <a:ext cx="3425825" cy="2570162"/>
          </a:xfrm>
          <a:ln/>
        </p:spPr>
      </p:sp>
      <p:sp>
        <p:nvSpPr>
          <p:cNvPr id="3" name="Notes Placeholder 2"/>
          <p:cNvSpPr>
            <a:spLocks noGrp="1"/>
          </p:cNvSpPr>
          <p:nvPr>
            <p:ph type="body" idx="1"/>
          </p:nvPr>
        </p:nvSpPr>
        <p:spPr>
          <a:xfrm>
            <a:off x="457200" y="3116455"/>
            <a:ext cx="6426200" cy="6044034"/>
          </a:xfrm>
        </p:spPr>
        <p:txBody>
          <a:bodyPr>
            <a:noAutofit/>
          </a:bodyPr>
          <a:lstStyle/>
          <a:p>
            <a:pPr>
              <a:lnSpc>
                <a:spcPct val="100000"/>
              </a:lnSpc>
              <a:spcBef>
                <a:spcPts val="0"/>
              </a:spcBef>
              <a:spcAft>
                <a:spcPts val="0"/>
              </a:spcAft>
              <a:tabLst>
                <a:tab pos="5740420" algn="r"/>
              </a:tabLst>
            </a:pPr>
            <a:endParaRPr lang="en-US" dirty="0">
              <a:solidFill>
                <a:srgbClr val="000000"/>
              </a:solidFill>
              <a:latin typeface="+mn-lt"/>
              <a:ea typeface="Calibri"/>
              <a:cs typeface="Times New Roman"/>
            </a:endParaRPr>
          </a:p>
        </p:txBody>
      </p:sp>
      <p:sp>
        <p:nvSpPr>
          <p:cNvPr id="2" name="Date Placeholder 1"/>
          <p:cNvSpPr>
            <a:spLocks noGrp="1"/>
          </p:cNvSpPr>
          <p:nvPr>
            <p:ph type="dt" idx="10"/>
          </p:nvPr>
        </p:nvSpPr>
        <p:spPr/>
        <p:txBody>
          <a:bodyPr/>
          <a:lstStyle/>
          <a:p>
            <a:r>
              <a:rPr lang="en-US"/>
              <a:t>Revised:</a:t>
            </a:r>
          </a:p>
          <a:p>
            <a:r>
              <a:rPr lang="en-US"/>
              <a:t>02/2018</a:t>
            </a:r>
            <a:endParaRPr lang="en-US" dirty="0"/>
          </a:p>
        </p:txBody>
      </p:sp>
      <p:sp>
        <p:nvSpPr>
          <p:cNvPr id="7" name="Footer Placeholder 6"/>
          <p:cNvSpPr>
            <a:spLocks noGrp="1"/>
          </p:cNvSpPr>
          <p:nvPr>
            <p:ph type="ftr" sz="quarter" idx="11"/>
          </p:nvPr>
        </p:nvSpPr>
        <p:spPr/>
        <p:txBody>
          <a:bodyPr/>
          <a:lstStyle/>
          <a:p>
            <a:r>
              <a:rPr lang="en-US"/>
              <a:t>Advanced Roadside Impaired Driving Enforcement</a:t>
            </a:r>
          </a:p>
          <a:p>
            <a:r>
              <a:rPr lang="en-US"/>
              <a:t>Seven Drug Categories</a:t>
            </a:r>
            <a:endParaRPr lang="en-US" dirty="0"/>
          </a:p>
        </p:txBody>
      </p:sp>
      <p:sp>
        <p:nvSpPr>
          <p:cNvPr id="15" name="Slide Number Placeholder 14"/>
          <p:cNvSpPr>
            <a:spLocks noGrp="1"/>
          </p:cNvSpPr>
          <p:nvPr>
            <p:ph type="sldNum" sz="quarter" idx="12"/>
          </p:nvPr>
        </p:nvSpPr>
        <p:spPr/>
        <p:txBody>
          <a:bodyPr/>
          <a:lstStyle/>
          <a:p>
            <a:r>
              <a:rPr lang="en-US"/>
              <a:t>Session 6</a:t>
            </a:r>
          </a:p>
          <a:p>
            <a:r>
              <a:rPr lang="en-US"/>
              <a:t>Page </a:t>
            </a:r>
            <a:fld id="{BC83BB2A-1821-49CB-96A1-2EE42A7DF033}" type="slidenum">
              <a:rPr lang="en-US" smtClean="0"/>
              <a:pPr/>
              <a:t>41</a:t>
            </a:fld>
            <a:r>
              <a:rPr lang="en-US"/>
              <a:t> of 127</a:t>
            </a:r>
            <a:endParaRPr lang="en-US" dirty="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Slide Image Placeholder 1"/>
          <p:cNvSpPr>
            <a:spLocks noGrp="1" noRot="1" noChangeAspect="1" noTextEdit="1"/>
          </p:cNvSpPr>
          <p:nvPr>
            <p:ph type="sldImg"/>
          </p:nvPr>
        </p:nvSpPr>
        <p:spPr>
          <a:xfrm>
            <a:off x="1952625" y="201613"/>
            <a:ext cx="3425825" cy="2570162"/>
          </a:xfrm>
          <a:ln/>
        </p:spPr>
      </p:sp>
      <p:sp>
        <p:nvSpPr>
          <p:cNvPr id="185347" name="Notes Placeholder 2"/>
          <p:cNvSpPr>
            <a:spLocks noGrp="1"/>
          </p:cNvSpPr>
          <p:nvPr>
            <p:ph type="body" idx="1"/>
          </p:nvPr>
        </p:nvSpPr>
        <p:spPr>
          <a:xfrm>
            <a:off x="457200" y="3116455"/>
            <a:ext cx="6400800" cy="6044034"/>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100000"/>
              </a:lnSpc>
              <a:spcBef>
                <a:spcPts val="0"/>
              </a:spcBef>
            </a:pPr>
            <a:endParaRPr lang="en-US" dirty="0"/>
          </a:p>
        </p:txBody>
      </p:sp>
      <p:sp>
        <p:nvSpPr>
          <p:cNvPr id="2" name="Date Placeholder 1"/>
          <p:cNvSpPr>
            <a:spLocks noGrp="1"/>
          </p:cNvSpPr>
          <p:nvPr>
            <p:ph type="dt" idx="10"/>
          </p:nvPr>
        </p:nvSpPr>
        <p:spPr/>
        <p:txBody>
          <a:bodyPr/>
          <a:lstStyle/>
          <a:p>
            <a:r>
              <a:rPr lang="en-US"/>
              <a:t>Revised:</a:t>
            </a:r>
          </a:p>
          <a:p>
            <a:r>
              <a:rPr lang="en-US"/>
              <a:t>02/2018</a:t>
            </a:r>
            <a:endParaRPr lang="en-US" dirty="0"/>
          </a:p>
        </p:txBody>
      </p:sp>
      <p:sp>
        <p:nvSpPr>
          <p:cNvPr id="6" name="Footer Placeholder 5"/>
          <p:cNvSpPr>
            <a:spLocks noGrp="1"/>
          </p:cNvSpPr>
          <p:nvPr>
            <p:ph type="ftr" sz="quarter" idx="11"/>
          </p:nvPr>
        </p:nvSpPr>
        <p:spPr/>
        <p:txBody>
          <a:bodyPr/>
          <a:lstStyle/>
          <a:p>
            <a:r>
              <a:rPr lang="en-US"/>
              <a:t>Advanced Roadside Impaired Driving Enforcement</a:t>
            </a:r>
          </a:p>
          <a:p>
            <a:r>
              <a:rPr lang="en-US"/>
              <a:t>Seven Drug Categories</a:t>
            </a:r>
            <a:endParaRPr lang="en-US" dirty="0"/>
          </a:p>
        </p:txBody>
      </p:sp>
      <p:sp>
        <p:nvSpPr>
          <p:cNvPr id="14" name="Slide Number Placeholder 13"/>
          <p:cNvSpPr>
            <a:spLocks noGrp="1"/>
          </p:cNvSpPr>
          <p:nvPr>
            <p:ph type="sldNum" sz="quarter" idx="12"/>
          </p:nvPr>
        </p:nvSpPr>
        <p:spPr/>
        <p:txBody>
          <a:bodyPr/>
          <a:lstStyle/>
          <a:p>
            <a:r>
              <a:rPr lang="en-US"/>
              <a:t>Session 6</a:t>
            </a:r>
          </a:p>
          <a:p>
            <a:r>
              <a:rPr lang="en-US"/>
              <a:t>Page </a:t>
            </a:r>
            <a:fld id="{BC83BB2A-1821-49CB-96A1-2EE42A7DF033}" type="slidenum">
              <a:rPr lang="en-US" smtClean="0"/>
              <a:pPr/>
              <a:t>42</a:t>
            </a:fld>
            <a:r>
              <a:rPr lang="en-US"/>
              <a:t> of 127</a:t>
            </a:r>
            <a:endParaRPr lang="en-US" dirty="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Slide Image Placeholder 1"/>
          <p:cNvSpPr>
            <a:spLocks noGrp="1" noRot="1" noChangeAspect="1" noTextEdit="1"/>
          </p:cNvSpPr>
          <p:nvPr>
            <p:ph type="sldImg"/>
          </p:nvPr>
        </p:nvSpPr>
        <p:spPr>
          <a:xfrm>
            <a:off x="1952625" y="227013"/>
            <a:ext cx="3425825" cy="2570162"/>
          </a:xfrm>
          <a:ln/>
        </p:spPr>
      </p:sp>
      <p:sp>
        <p:nvSpPr>
          <p:cNvPr id="3" name="Notes Placeholder 2"/>
          <p:cNvSpPr>
            <a:spLocks noGrp="1"/>
          </p:cNvSpPr>
          <p:nvPr>
            <p:ph type="body" idx="1"/>
          </p:nvPr>
        </p:nvSpPr>
        <p:spPr>
          <a:xfrm>
            <a:off x="419100" y="3116455"/>
            <a:ext cx="6426200" cy="6044034"/>
          </a:xfrm>
        </p:spPr>
        <p:txBody>
          <a:bodyPr>
            <a:noAutofit/>
          </a:bodyPr>
          <a:lstStyle/>
          <a:p>
            <a:pPr>
              <a:lnSpc>
                <a:spcPct val="100000"/>
              </a:lnSpc>
              <a:spcBef>
                <a:spcPts val="0"/>
              </a:spcBef>
            </a:pPr>
            <a:endParaRPr lang="en-US" dirty="0"/>
          </a:p>
        </p:txBody>
      </p:sp>
      <p:sp>
        <p:nvSpPr>
          <p:cNvPr id="2" name="Date Placeholder 1"/>
          <p:cNvSpPr>
            <a:spLocks noGrp="1"/>
          </p:cNvSpPr>
          <p:nvPr>
            <p:ph type="dt" idx="10"/>
          </p:nvPr>
        </p:nvSpPr>
        <p:spPr/>
        <p:txBody>
          <a:bodyPr/>
          <a:lstStyle/>
          <a:p>
            <a:r>
              <a:rPr lang="en-US"/>
              <a:t>Revised:</a:t>
            </a:r>
          </a:p>
          <a:p>
            <a:r>
              <a:rPr lang="en-US"/>
              <a:t>02/2018</a:t>
            </a:r>
            <a:endParaRPr lang="en-US" dirty="0"/>
          </a:p>
        </p:txBody>
      </p:sp>
      <p:sp>
        <p:nvSpPr>
          <p:cNvPr id="7" name="Footer Placeholder 6"/>
          <p:cNvSpPr>
            <a:spLocks noGrp="1"/>
          </p:cNvSpPr>
          <p:nvPr>
            <p:ph type="ftr" sz="quarter" idx="11"/>
          </p:nvPr>
        </p:nvSpPr>
        <p:spPr/>
        <p:txBody>
          <a:bodyPr/>
          <a:lstStyle/>
          <a:p>
            <a:r>
              <a:rPr lang="en-US"/>
              <a:t>Advanced Roadside Impaired Driving Enforcement</a:t>
            </a:r>
          </a:p>
          <a:p>
            <a:r>
              <a:rPr lang="en-US"/>
              <a:t>Seven Drug Categories</a:t>
            </a:r>
            <a:endParaRPr lang="en-US" dirty="0"/>
          </a:p>
        </p:txBody>
      </p:sp>
      <p:sp>
        <p:nvSpPr>
          <p:cNvPr id="15" name="Slide Number Placeholder 14"/>
          <p:cNvSpPr>
            <a:spLocks noGrp="1"/>
          </p:cNvSpPr>
          <p:nvPr>
            <p:ph type="sldNum" sz="quarter" idx="12"/>
          </p:nvPr>
        </p:nvSpPr>
        <p:spPr/>
        <p:txBody>
          <a:bodyPr/>
          <a:lstStyle/>
          <a:p>
            <a:r>
              <a:rPr lang="en-US"/>
              <a:t>Session 6</a:t>
            </a:r>
          </a:p>
          <a:p>
            <a:r>
              <a:rPr lang="en-US"/>
              <a:t>Page </a:t>
            </a:r>
            <a:fld id="{BC83BB2A-1821-49CB-96A1-2EE42A7DF033}" type="slidenum">
              <a:rPr lang="en-US" smtClean="0"/>
              <a:pPr/>
              <a:t>43</a:t>
            </a:fld>
            <a:r>
              <a:rPr lang="en-US"/>
              <a:t> of 127</a:t>
            </a:r>
            <a:endParaRPr lang="en-US" dirty="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Slide Image Placeholder 1"/>
          <p:cNvSpPr>
            <a:spLocks noGrp="1" noRot="1" noChangeAspect="1" noTextEdit="1"/>
          </p:cNvSpPr>
          <p:nvPr>
            <p:ph type="sldImg"/>
          </p:nvPr>
        </p:nvSpPr>
        <p:spPr>
          <a:xfrm>
            <a:off x="1943100" y="209550"/>
            <a:ext cx="3429000" cy="2571750"/>
          </a:xfrm>
          <a:ln/>
        </p:spPr>
      </p:sp>
      <p:sp>
        <p:nvSpPr>
          <p:cNvPr id="247811" name="Notes Placeholder 2"/>
          <p:cNvSpPr>
            <a:spLocks noGrp="1"/>
          </p:cNvSpPr>
          <p:nvPr>
            <p:ph type="body" idx="1"/>
          </p:nvPr>
        </p:nvSpPr>
        <p:spPr>
          <a:xfrm>
            <a:off x="415199" y="3116455"/>
            <a:ext cx="6409944" cy="6044034"/>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100000"/>
              </a:lnSpc>
              <a:spcBef>
                <a:spcPts val="0"/>
              </a:spcBef>
            </a:pPr>
            <a:endParaRPr lang="en-US" dirty="0"/>
          </a:p>
        </p:txBody>
      </p:sp>
      <p:sp>
        <p:nvSpPr>
          <p:cNvPr id="2" name="Date Placeholder 1"/>
          <p:cNvSpPr>
            <a:spLocks noGrp="1"/>
          </p:cNvSpPr>
          <p:nvPr>
            <p:ph type="dt" idx="10"/>
          </p:nvPr>
        </p:nvSpPr>
        <p:spPr/>
        <p:txBody>
          <a:bodyPr/>
          <a:lstStyle/>
          <a:p>
            <a:r>
              <a:rPr lang="en-US"/>
              <a:t>Revised:</a:t>
            </a:r>
          </a:p>
          <a:p>
            <a:r>
              <a:rPr lang="en-US"/>
              <a:t>02/2018</a:t>
            </a:r>
            <a:endParaRPr lang="en-US" dirty="0"/>
          </a:p>
        </p:txBody>
      </p:sp>
      <p:sp>
        <p:nvSpPr>
          <p:cNvPr id="6" name="Footer Placeholder 5"/>
          <p:cNvSpPr>
            <a:spLocks noGrp="1"/>
          </p:cNvSpPr>
          <p:nvPr>
            <p:ph type="ftr" sz="quarter" idx="11"/>
          </p:nvPr>
        </p:nvSpPr>
        <p:spPr/>
        <p:txBody>
          <a:bodyPr/>
          <a:lstStyle/>
          <a:p>
            <a:r>
              <a:rPr lang="en-US"/>
              <a:t>Advanced Roadside Impaired Driving Enforcement</a:t>
            </a:r>
          </a:p>
          <a:p>
            <a:r>
              <a:rPr lang="en-US"/>
              <a:t>Seven Drug Categories</a:t>
            </a:r>
            <a:endParaRPr lang="en-US" dirty="0"/>
          </a:p>
        </p:txBody>
      </p:sp>
      <p:sp>
        <p:nvSpPr>
          <p:cNvPr id="14" name="Slide Number Placeholder 13"/>
          <p:cNvSpPr>
            <a:spLocks noGrp="1"/>
          </p:cNvSpPr>
          <p:nvPr>
            <p:ph type="sldNum" sz="quarter" idx="12"/>
          </p:nvPr>
        </p:nvSpPr>
        <p:spPr/>
        <p:txBody>
          <a:bodyPr/>
          <a:lstStyle/>
          <a:p>
            <a:r>
              <a:rPr lang="en-US"/>
              <a:t>Session 6</a:t>
            </a:r>
          </a:p>
          <a:p>
            <a:r>
              <a:rPr lang="en-US"/>
              <a:t>Page </a:t>
            </a:r>
            <a:fld id="{BC83BB2A-1821-49CB-96A1-2EE42A7DF033}" type="slidenum">
              <a:rPr lang="en-US" smtClean="0"/>
              <a:pPr/>
              <a:t>44</a:t>
            </a:fld>
            <a:r>
              <a:rPr lang="en-US"/>
              <a:t> of 127</a:t>
            </a:r>
            <a:endParaRPr lang="en-US" dirty="0"/>
          </a:p>
        </p:txBody>
      </p:sp>
    </p:spTree>
    <p:extLst>
      <p:ext uri="{BB962C8B-B14F-4D97-AF65-F5344CB8AC3E}">
        <p14:creationId xmlns:p14="http://schemas.microsoft.com/office/powerpoint/2010/main" val="28742181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Slide Image Placeholder 1"/>
          <p:cNvSpPr>
            <a:spLocks noGrp="1" noRot="1" noChangeAspect="1" noTextEdit="1"/>
          </p:cNvSpPr>
          <p:nvPr>
            <p:ph type="sldImg"/>
          </p:nvPr>
        </p:nvSpPr>
        <p:spPr>
          <a:xfrm>
            <a:off x="1952625" y="201613"/>
            <a:ext cx="3425825" cy="2570162"/>
          </a:xfrm>
          <a:ln/>
        </p:spPr>
      </p:sp>
      <p:sp>
        <p:nvSpPr>
          <p:cNvPr id="188419" name="Notes Placeholder 2"/>
          <p:cNvSpPr>
            <a:spLocks noGrp="1"/>
          </p:cNvSpPr>
          <p:nvPr>
            <p:ph type="body" idx="1"/>
          </p:nvPr>
        </p:nvSpPr>
        <p:spPr>
          <a:xfrm>
            <a:off x="457199" y="3116455"/>
            <a:ext cx="6426201" cy="6044034"/>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100000"/>
              </a:lnSpc>
              <a:spcBef>
                <a:spcPts val="0"/>
              </a:spcBef>
            </a:pPr>
            <a:endParaRPr lang="en-US" dirty="0"/>
          </a:p>
        </p:txBody>
      </p:sp>
      <p:sp>
        <p:nvSpPr>
          <p:cNvPr id="2" name="Date Placeholder 1"/>
          <p:cNvSpPr>
            <a:spLocks noGrp="1"/>
          </p:cNvSpPr>
          <p:nvPr>
            <p:ph type="dt" idx="10"/>
          </p:nvPr>
        </p:nvSpPr>
        <p:spPr/>
        <p:txBody>
          <a:bodyPr/>
          <a:lstStyle/>
          <a:p>
            <a:r>
              <a:rPr lang="en-US"/>
              <a:t>Revised:</a:t>
            </a:r>
          </a:p>
          <a:p>
            <a:r>
              <a:rPr lang="en-US"/>
              <a:t>02/2018</a:t>
            </a:r>
            <a:endParaRPr lang="en-US" dirty="0"/>
          </a:p>
        </p:txBody>
      </p:sp>
      <p:sp>
        <p:nvSpPr>
          <p:cNvPr id="6" name="Footer Placeholder 5"/>
          <p:cNvSpPr>
            <a:spLocks noGrp="1"/>
          </p:cNvSpPr>
          <p:nvPr>
            <p:ph type="ftr" sz="quarter" idx="11"/>
          </p:nvPr>
        </p:nvSpPr>
        <p:spPr/>
        <p:txBody>
          <a:bodyPr/>
          <a:lstStyle/>
          <a:p>
            <a:r>
              <a:rPr lang="en-US"/>
              <a:t>Advanced Roadside Impaired Driving Enforcement</a:t>
            </a:r>
          </a:p>
          <a:p>
            <a:r>
              <a:rPr lang="en-US"/>
              <a:t>Seven Drug Categories</a:t>
            </a:r>
            <a:endParaRPr lang="en-US" dirty="0"/>
          </a:p>
        </p:txBody>
      </p:sp>
      <p:sp>
        <p:nvSpPr>
          <p:cNvPr id="14" name="Slide Number Placeholder 13"/>
          <p:cNvSpPr>
            <a:spLocks noGrp="1"/>
          </p:cNvSpPr>
          <p:nvPr>
            <p:ph type="sldNum" sz="quarter" idx="12"/>
          </p:nvPr>
        </p:nvSpPr>
        <p:spPr/>
        <p:txBody>
          <a:bodyPr/>
          <a:lstStyle/>
          <a:p>
            <a:r>
              <a:rPr lang="en-US"/>
              <a:t>Session 6</a:t>
            </a:r>
          </a:p>
          <a:p>
            <a:r>
              <a:rPr lang="en-US"/>
              <a:t>Page </a:t>
            </a:r>
            <a:fld id="{BC83BB2A-1821-49CB-96A1-2EE42A7DF033}" type="slidenum">
              <a:rPr lang="en-US" smtClean="0"/>
              <a:pPr/>
              <a:t>45</a:t>
            </a:fld>
            <a:r>
              <a:rPr lang="en-US"/>
              <a:t> of 127</a:t>
            </a:r>
            <a:endParaRPr lang="en-US" dirty="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Slide Image Placeholder 1"/>
          <p:cNvSpPr>
            <a:spLocks noGrp="1" noRot="1" noChangeAspect="1" noTextEdit="1"/>
          </p:cNvSpPr>
          <p:nvPr>
            <p:ph type="sldImg"/>
          </p:nvPr>
        </p:nvSpPr>
        <p:spPr>
          <a:xfrm>
            <a:off x="1939925" y="201613"/>
            <a:ext cx="3425825" cy="2570162"/>
          </a:xfrm>
          <a:ln/>
        </p:spPr>
      </p:sp>
      <p:sp>
        <p:nvSpPr>
          <p:cNvPr id="3" name="Notes Placeholder 2"/>
          <p:cNvSpPr>
            <a:spLocks noGrp="1"/>
          </p:cNvSpPr>
          <p:nvPr>
            <p:ph type="body" idx="1"/>
          </p:nvPr>
        </p:nvSpPr>
        <p:spPr>
          <a:xfrm>
            <a:off x="457200" y="3116455"/>
            <a:ext cx="6413500" cy="6044034"/>
          </a:xfrm>
        </p:spPr>
        <p:txBody>
          <a:bodyPr>
            <a:noAutofit/>
          </a:bodyPr>
          <a:lstStyle/>
          <a:p>
            <a:pPr>
              <a:lnSpc>
                <a:spcPct val="100000"/>
              </a:lnSpc>
              <a:spcBef>
                <a:spcPts val="0"/>
              </a:spcBef>
              <a:spcAft>
                <a:spcPts val="0"/>
              </a:spcAft>
            </a:pPr>
            <a:endParaRPr lang="en-US" dirty="0">
              <a:latin typeface="Calibri"/>
              <a:ea typeface="Calibri"/>
              <a:cs typeface="Times New Roman"/>
            </a:endParaRPr>
          </a:p>
        </p:txBody>
      </p:sp>
      <p:sp>
        <p:nvSpPr>
          <p:cNvPr id="2" name="Date Placeholder 1"/>
          <p:cNvSpPr>
            <a:spLocks noGrp="1"/>
          </p:cNvSpPr>
          <p:nvPr>
            <p:ph type="dt" idx="10"/>
          </p:nvPr>
        </p:nvSpPr>
        <p:spPr/>
        <p:txBody>
          <a:bodyPr/>
          <a:lstStyle/>
          <a:p>
            <a:r>
              <a:rPr lang="en-US"/>
              <a:t>Revised:</a:t>
            </a:r>
          </a:p>
          <a:p>
            <a:r>
              <a:rPr lang="en-US"/>
              <a:t>02/2018</a:t>
            </a:r>
            <a:endParaRPr lang="en-US" dirty="0"/>
          </a:p>
        </p:txBody>
      </p:sp>
      <p:sp>
        <p:nvSpPr>
          <p:cNvPr id="7" name="Footer Placeholder 6"/>
          <p:cNvSpPr>
            <a:spLocks noGrp="1"/>
          </p:cNvSpPr>
          <p:nvPr>
            <p:ph type="ftr" sz="quarter" idx="11"/>
          </p:nvPr>
        </p:nvSpPr>
        <p:spPr/>
        <p:txBody>
          <a:bodyPr/>
          <a:lstStyle/>
          <a:p>
            <a:r>
              <a:rPr lang="en-US"/>
              <a:t>Advanced Roadside Impaired Driving Enforcement</a:t>
            </a:r>
          </a:p>
          <a:p>
            <a:r>
              <a:rPr lang="en-US"/>
              <a:t>Seven Drug Categories</a:t>
            </a:r>
            <a:endParaRPr lang="en-US" dirty="0"/>
          </a:p>
        </p:txBody>
      </p:sp>
      <p:sp>
        <p:nvSpPr>
          <p:cNvPr id="15" name="Slide Number Placeholder 14"/>
          <p:cNvSpPr>
            <a:spLocks noGrp="1"/>
          </p:cNvSpPr>
          <p:nvPr>
            <p:ph type="sldNum" sz="quarter" idx="12"/>
          </p:nvPr>
        </p:nvSpPr>
        <p:spPr/>
        <p:txBody>
          <a:bodyPr/>
          <a:lstStyle/>
          <a:p>
            <a:r>
              <a:rPr lang="en-US"/>
              <a:t>Session 6</a:t>
            </a:r>
          </a:p>
          <a:p>
            <a:r>
              <a:rPr lang="en-US"/>
              <a:t>Page </a:t>
            </a:r>
            <a:fld id="{BC83BB2A-1821-49CB-96A1-2EE42A7DF033}" type="slidenum">
              <a:rPr lang="en-US" smtClean="0"/>
              <a:pPr/>
              <a:t>46</a:t>
            </a:fld>
            <a:r>
              <a:rPr lang="en-US"/>
              <a:t> of 127</a:t>
            </a:r>
            <a:endParaRPr lang="en-US" dirty="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Slide Image Placeholder 1"/>
          <p:cNvSpPr>
            <a:spLocks noGrp="1" noRot="1" noChangeAspect="1" noTextEdit="1"/>
          </p:cNvSpPr>
          <p:nvPr>
            <p:ph type="sldImg"/>
          </p:nvPr>
        </p:nvSpPr>
        <p:spPr>
          <a:xfrm>
            <a:off x="1939925" y="239713"/>
            <a:ext cx="3425825" cy="2570162"/>
          </a:xfrm>
          <a:ln/>
        </p:spPr>
      </p:sp>
      <p:sp>
        <p:nvSpPr>
          <p:cNvPr id="3" name="Notes Placeholder 2"/>
          <p:cNvSpPr>
            <a:spLocks noGrp="1"/>
          </p:cNvSpPr>
          <p:nvPr>
            <p:ph type="body" idx="1"/>
          </p:nvPr>
        </p:nvSpPr>
        <p:spPr>
          <a:xfrm>
            <a:off x="482600" y="3116455"/>
            <a:ext cx="6388099" cy="6044034"/>
          </a:xfrm>
        </p:spPr>
        <p:txBody>
          <a:bodyPr>
            <a:noAutofit/>
          </a:bodyPr>
          <a:lstStyle/>
          <a:p>
            <a:pPr>
              <a:lnSpc>
                <a:spcPct val="100000"/>
              </a:lnSpc>
              <a:spcBef>
                <a:spcPts val="0"/>
              </a:spcBef>
              <a:spcAft>
                <a:spcPts val="0"/>
              </a:spcAft>
            </a:pPr>
            <a:endParaRPr lang="en-US" b="1" dirty="0">
              <a:latin typeface="+mn-lt"/>
              <a:ea typeface="Calibri"/>
              <a:cs typeface="Times New Roman"/>
            </a:endParaRPr>
          </a:p>
        </p:txBody>
      </p:sp>
      <p:sp>
        <p:nvSpPr>
          <p:cNvPr id="2" name="Date Placeholder 1"/>
          <p:cNvSpPr>
            <a:spLocks noGrp="1"/>
          </p:cNvSpPr>
          <p:nvPr>
            <p:ph type="dt" idx="10"/>
          </p:nvPr>
        </p:nvSpPr>
        <p:spPr/>
        <p:txBody>
          <a:bodyPr/>
          <a:lstStyle/>
          <a:p>
            <a:r>
              <a:rPr lang="en-US"/>
              <a:t>Revised:</a:t>
            </a:r>
          </a:p>
          <a:p>
            <a:r>
              <a:rPr lang="en-US"/>
              <a:t>02/2018</a:t>
            </a:r>
            <a:endParaRPr lang="en-US" dirty="0"/>
          </a:p>
        </p:txBody>
      </p:sp>
      <p:sp>
        <p:nvSpPr>
          <p:cNvPr id="7" name="Footer Placeholder 6"/>
          <p:cNvSpPr>
            <a:spLocks noGrp="1"/>
          </p:cNvSpPr>
          <p:nvPr>
            <p:ph type="ftr" sz="quarter" idx="11"/>
          </p:nvPr>
        </p:nvSpPr>
        <p:spPr/>
        <p:txBody>
          <a:bodyPr/>
          <a:lstStyle/>
          <a:p>
            <a:r>
              <a:rPr lang="en-US"/>
              <a:t>Advanced Roadside Impaired Driving Enforcement</a:t>
            </a:r>
          </a:p>
          <a:p>
            <a:r>
              <a:rPr lang="en-US"/>
              <a:t>Seven Drug Categories</a:t>
            </a:r>
            <a:endParaRPr lang="en-US" dirty="0"/>
          </a:p>
        </p:txBody>
      </p:sp>
      <p:sp>
        <p:nvSpPr>
          <p:cNvPr id="15" name="Slide Number Placeholder 14"/>
          <p:cNvSpPr>
            <a:spLocks noGrp="1"/>
          </p:cNvSpPr>
          <p:nvPr>
            <p:ph type="sldNum" sz="quarter" idx="12"/>
          </p:nvPr>
        </p:nvSpPr>
        <p:spPr/>
        <p:txBody>
          <a:bodyPr/>
          <a:lstStyle/>
          <a:p>
            <a:r>
              <a:rPr lang="en-US"/>
              <a:t>Session 6</a:t>
            </a:r>
          </a:p>
          <a:p>
            <a:r>
              <a:rPr lang="en-US"/>
              <a:t>Page </a:t>
            </a:r>
            <a:fld id="{BC83BB2A-1821-49CB-96A1-2EE42A7DF033}" type="slidenum">
              <a:rPr lang="en-US" smtClean="0"/>
              <a:pPr/>
              <a:t>47</a:t>
            </a:fld>
            <a:r>
              <a:rPr lang="en-US"/>
              <a:t> of 127</a:t>
            </a:r>
            <a:endParaRPr lang="en-US" dirty="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Slide Image Placeholder 1"/>
          <p:cNvSpPr>
            <a:spLocks noGrp="1" noRot="1" noChangeAspect="1" noTextEdit="1"/>
          </p:cNvSpPr>
          <p:nvPr>
            <p:ph type="sldImg"/>
          </p:nvPr>
        </p:nvSpPr>
        <p:spPr>
          <a:xfrm>
            <a:off x="1936750" y="212725"/>
            <a:ext cx="3432175" cy="2573338"/>
          </a:xfrm>
          <a:ln/>
        </p:spPr>
      </p:sp>
      <p:sp>
        <p:nvSpPr>
          <p:cNvPr id="192515" name="Notes Placeholder 2"/>
          <p:cNvSpPr>
            <a:spLocks noGrp="1"/>
          </p:cNvSpPr>
          <p:nvPr>
            <p:ph type="body" idx="1"/>
          </p:nvPr>
        </p:nvSpPr>
        <p:spPr>
          <a:xfrm>
            <a:off x="457200" y="3116455"/>
            <a:ext cx="6438900" cy="6044034"/>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100000"/>
              </a:lnSpc>
              <a:spcBef>
                <a:spcPts val="0"/>
              </a:spcBef>
            </a:pPr>
            <a:endParaRPr lang="en-US" dirty="0"/>
          </a:p>
        </p:txBody>
      </p:sp>
      <p:sp>
        <p:nvSpPr>
          <p:cNvPr id="2" name="Date Placeholder 1"/>
          <p:cNvSpPr>
            <a:spLocks noGrp="1"/>
          </p:cNvSpPr>
          <p:nvPr>
            <p:ph type="dt" idx="10"/>
          </p:nvPr>
        </p:nvSpPr>
        <p:spPr/>
        <p:txBody>
          <a:bodyPr/>
          <a:lstStyle/>
          <a:p>
            <a:r>
              <a:rPr lang="en-US"/>
              <a:t>Revised:</a:t>
            </a:r>
          </a:p>
          <a:p>
            <a:r>
              <a:rPr lang="en-US"/>
              <a:t>02/2018</a:t>
            </a:r>
            <a:endParaRPr lang="en-US" dirty="0"/>
          </a:p>
        </p:txBody>
      </p:sp>
      <p:sp>
        <p:nvSpPr>
          <p:cNvPr id="6" name="Footer Placeholder 5"/>
          <p:cNvSpPr>
            <a:spLocks noGrp="1"/>
          </p:cNvSpPr>
          <p:nvPr>
            <p:ph type="ftr" sz="quarter" idx="11"/>
          </p:nvPr>
        </p:nvSpPr>
        <p:spPr/>
        <p:txBody>
          <a:bodyPr/>
          <a:lstStyle/>
          <a:p>
            <a:r>
              <a:rPr lang="en-US"/>
              <a:t>Advanced Roadside Impaired Driving Enforcement</a:t>
            </a:r>
          </a:p>
          <a:p>
            <a:r>
              <a:rPr lang="en-US"/>
              <a:t>Seven Drug Categories</a:t>
            </a:r>
            <a:endParaRPr lang="en-US" dirty="0"/>
          </a:p>
        </p:txBody>
      </p:sp>
      <p:sp>
        <p:nvSpPr>
          <p:cNvPr id="14" name="Slide Number Placeholder 13"/>
          <p:cNvSpPr>
            <a:spLocks noGrp="1"/>
          </p:cNvSpPr>
          <p:nvPr>
            <p:ph type="sldNum" sz="quarter" idx="12"/>
          </p:nvPr>
        </p:nvSpPr>
        <p:spPr/>
        <p:txBody>
          <a:bodyPr/>
          <a:lstStyle/>
          <a:p>
            <a:r>
              <a:rPr lang="en-US"/>
              <a:t>Session 6</a:t>
            </a:r>
          </a:p>
          <a:p>
            <a:r>
              <a:rPr lang="en-US"/>
              <a:t>Page </a:t>
            </a:r>
            <a:fld id="{BC83BB2A-1821-49CB-96A1-2EE42A7DF033}" type="slidenum">
              <a:rPr lang="en-US" smtClean="0"/>
              <a:pPr/>
              <a:t>48</a:t>
            </a:fld>
            <a:r>
              <a:rPr lang="en-US"/>
              <a:t> of 127</a:t>
            </a:r>
            <a:endParaRPr lang="en-US" dirty="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Slide Image Placeholder 1"/>
          <p:cNvSpPr>
            <a:spLocks noGrp="1" noRot="1" noChangeAspect="1" noTextEdit="1"/>
          </p:cNvSpPr>
          <p:nvPr>
            <p:ph type="sldImg"/>
          </p:nvPr>
        </p:nvSpPr>
        <p:spPr>
          <a:xfrm>
            <a:off x="1949450" y="212725"/>
            <a:ext cx="3432175" cy="2573338"/>
          </a:xfrm>
          <a:ln/>
        </p:spPr>
      </p:sp>
      <p:sp>
        <p:nvSpPr>
          <p:cNvPr id="3" name="Notes Placeholder 2"/>
          <p:cNvSpPr>
            <a:spLocks noGrp="1"/>
          </p:cNvSpPr>
          <p:nvPr>
            <p:ph type="body" idx="1"/>
          </p:nvPr>
        </p:nvSpPr>
        <p:spPr>
          <a:xfrm>
            <a:off x="457200" y="3116455"/>
            <a:ext cx="6438900" cy="6044034"/>
          </a:xfrm>
        </p:spPr>
        <p:txBody>
          <a:bodyPr>
            <a:noAutofit/>
          </a:bodyPr>
          <a:lstStyle/>
          <a:p>
            <a:pPr marL="358776" indent="-358776">
              <a:lnSpc>
                <a:spcPct val="100000"/>
              </a:lnSpc>
              <a:spcBef>
                <a:spcPts val="0"/>
              </a:spcBef>
              <a:spcAft>
                <a:spcPts val="0"/>
              </a:spcAft>
              <a:buFont typeface="Arial"/>
              <a:buChar char="•"/>
              <a:tabLst>
                <a:tab pos="478368" algn="l"/>
              </a:tabLst>
            </a:pPr>
            <a:endParaRPr lang="en-US" dirty="0">
              <a:latin typeface="+mn-lt"/>
              <a:ea typeface="Calibri"/>
              <a:cs typeface="Times New Roman"/>
            </a:endParaRPr>
          </a:p>
          <a:p>
            <a:pPr>
              <a:lnSpc>
                <a:spcPct val="100000"/>
              </a:lnSpc>
              <a:spcBef>
                <a:spcPts val="0"/>
              </a:spcBef>
            </a:pPr>
            <a:endParaRPr lang="en-US" dirty="0"/>
          </a:p>
        </p:txBody>
      </p:sp>
      <p:sp>
        <p:nvSpPr>
          <p:cNvPr id="2" name="Date Placeholder 1"/>
          <p:cNvSpPr>
            <a:spLocks noGrp="1"/>
          </p:cNvSpPr>
          <p:nvPr>
            <p:ph type="dt" idx="10"/>
          </p:nvPr>
        </p:nvSpPr>
        <p:spPr/>
        <p:txBody>
          <a:bodyPr/>
          <a:lstStyle/>
          <a:p>
            <a:r>
              <a:rPr lang="en-US"/>
              <a:t>Revised:</a:t>
            </a:r>
          </a:p>
          <a:p>
            <a:r>
              <a:rPr lang="en-US"/>
              <a:t>02/2018</a:t>
            </a:r>
            <a:endParaRPr lang="en-US" dirty="0"/>
          </a:p>
        </p:txBody>
      </p:sp>
      <p:sp>
        <p:nvSpPr>
          <p:cNvPr id="7" name="Footer Placeholder 6"/>
          <p:cNvSpPr>
            <a:spLocks noGrp="1"/>
          </p:cNvSpPr>
          <p:nvPr>
            <p:ph type="ftr" sz="quarter" idx="11"/>
          </p:nvPr>
        </p:nvSpPr>
        <p:spPr/>
        <p:txBody>
          <a:bodyPr/>
          <a:lstStyle/>
          <a:p>
            <a:r>
              <a:rPr lang="en-US"/>
              <a:t>Advanced Roadside Impaired Driving Enforcement</a:t>
            </a:r>
          </a:p>
          <a:p>
            <a:r>
              <a:rPr lang="en-US"/>
              <a:t>Seven Drug Categories</a:t>
            </a:r>
            <a:endParaRPr lang="en-US" dirty="0"/>
          </a:p>
        </p:txBody>
      </p:sp>
      <p:sp>
        <p:nvSpPr>
          <p:cNvPr id="15" name="Slide Number Placeholder 14"/>
          <p:cNvSpPr>
            <a:spLocks noGrp="1"/>
          </p:cNvSpPr>
          <p:nvPr>
            <p:ph type="sldNum" sz="quarter" idx="12"/>
          </p:nvPr>
        </p:nvSpPr>
        <p:spPr/>
        <p:txBody>
          <a:bodyPr/>
          <a:lstStyle/>
          <a:p>
            <a:r>
              <a:rPr lang="en-US"/>
              <a:t>Session 6</a:t>
            </a:r>
          </a:p>
          <a:p>
            <a:r>
              <a:rPr lang="en-US"/>
              <a:t>Page </a:t>
            </a:r>
            <a:fld id="{BC83BB2A-1821-49CB-96A1-2EE42A7DF033}" type="slidenum">
              <a:rPr lang="en-US" smtClean="0"/>
              <a:pPr/>
              <a:t>49</a:t>
            </a:fld>
            <a:r>
              <a:rPr lang="en-US"/>
              <a:t> of 127</a:t>
            </a:r>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Slide Image Placeholder 1"/>
          <p:cNvSpPr>
            <a:spLocks noGrp="1" noRot="1" noChangeAspect="1" noTextEdit="1"/>
          </p:cNvSpPr>
          <p:nvPr>
            <p:ph type="sldImg"/>
          </p:nvPr>
        </p:nvSpPr>
        <p:spPr>
          <a:xfrm>
            <a:off x="1952625" y="201613"/>
            <a:ext cx="3425825" cy="2570162"/>
          </a:xfrm>
          <a:ln/>
        </p:spPr>
      </p:sp>
      <p:sp>
        <p:nvSpPr>
          <p:cNvPr id="3" name="Notes Placeholder 2"/>
          <p:cNvSpPr>
            <a:spLocks noGrp="1"/>
          </p:cNvSpPr>
          <p:nvPr>
            <p:ph type="body" idx="1"/>
          </p:nvPr>
        </p:nvSpPr>
        <p:spPr>
          <a:xfrm>
            <a:off x="486888" y="3116455"/>
            <a:ext cx="6388925" cy="6044034"/>
          </a:xfrm>
        </p:spPr>
        <p:txBody>
          <a:bodyPr>
            <a:noAutofit/>
          </a:bodyPr>
          <a:lstStyle/>
          <a:p>
            <a:pPr>
              <a:lnSpc>
                <a:spcPct val="100000"/>
              </a:lnSpc>
              <a:spcBef>
                <a:spcPts val="0"/>
              </a:spcBef>
            </a:pPr>
            <a:endParaRPr lang="en-US" dirty="0"/>
          </a:p>
        </p:txBody>
      </p:sp>
      <p:sp>
        <p:nvSpPr>
          <p:cNvPr id="2" name="Date Placeholder 1"/>
          <p:cNvSpPr>
            <a:spLocks noGrp="1"/>
          </p:cNvSpPr>
          <p:nvPr>
            <p:ph type="dt" idx="10"/>
          </p:nvPr>
        </p:nvSpPr>
        <p:spPr/>
        <p:txBody>
          <a:bodyPr/>
          <a:lstStyle/>
          <a:p>
            <a:r>
              <a:rPr lang="en-US"/>
              <a:t>Revised:</a:t>
            </a:r>
          </a:p>
          <a:p>
            <a:r>
              <a:rPr lang="en-US"/>
              <a:t>02/2018</a:t>
            </a:r>
            <a:endParaRPr lang="en-US" dirty="0"/>
          </a:p>
        </p:txBody>
      </p:sp>
      <p:sp>
        <p:nvSpPr>
          <p:cNvPr id="7" name="Footer Placeholder 6"/>
          <p:cNvSpPr>
            <a:spLocks noGrp="1"/>
          </p:cNvSpPr>
          <p:nvPr>
            <p:ph type="ftr" sz="quarter" idx="11"/>
          </p:nvPr>
        </p:nvSpPr>
        <p:spPr/>
        <p:txBody>
          <a:bodyPr/>
          <a:lstStyle/>
          <a:p>
            <a:r>
              <a:rPr lang="en-US"/>
              <a:t>Advanced Roadside Impaired Driving Enforcement</a:t>
            </a:r>
          </a:p>
          <a:p>
            <a:r>
              <a:rPr lang="en-US"/>
              <a:t>Seven Drug Categories</a:t>
            </a:r>
            <a:endParaRPr lang="en-US" dirty="0"/>
          </a:p>
        </p:txBody>
      </p:sp>
      <p:sp>
        <p:nvSpPr>
          <p:cNvPr id="15" name="Slide Number Placeholder 14"/>
          <p:cNvSpPr>
            <a:spLocks noGrp="1"/>
          </p:cNvSpPr>
          <p:nvPr>
            <p:ph type="sldNum" sz="quarter" idx="12"/>
          </p:nvPr>
        </p:nvSpPr>
        <p:spPr/>
        <p:txBody>
          <a:bodyPr/>
          <a:lstStyle/>
          <a:p>
            <a:r>
              <a:rPr lang="en-US"/>
              <a:t>Session 6</a:t>
            </a:r>
          </a:p>
          <a:p>
            <a:r>
              <a:rPr lang="en-US"/>
              <a:t>Page </a:t>
            </a:r>
            <a:fld id="{BC83BB2A-1821-49CB-96A1-2EE42A7DF033}" type="slidenum">
              <a:rPr lang="en-US" smtClean="0"/>
              <a:pPr/>
              <a:t>5</a:t>
            </a:fld>
            <a:r>
              <a:rPr lang="en-US"/>
              <a:t> of 127</a:t>
            </a:r>
            <a:endParaRPr lang="en-US" dirty="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Slide Image Placeholder 1"/>
          <p:cNvSpPr>
            <a:spLocks noGrp="1" noRot="1" noChangeAspect="1" noTextEdit="1"/>
          </p:cNvSpPr>
          <p:nvPr>
            <p:ph type="sldImg"/>
          </p:nvPr>
        </p:nvSpPr>
        <p:spPr>
          <a:xfrm>
            <a:off x="1952625" y="201613"/>
            <a:ext cx="3425825" cy="2570162"/>
          </a:xfrm>
          <a:ln/>
        </p:spPr>
      </p:sp>
      <p:sp>
        <p:nvSpPr>
          <p:cNvPr id="195587" name="Notes Placeholder 2"/>
          <p:cNvSpPr>
            <a:spLocks noGrp="1"/>
          </p:cNvSpPr>
          <p:nvPr>
            <p:ph type="body" idx="1"/>
          </p:nvPr>
        </p:nvSpPr>
        <p:spPr>
          <a:xfrm>
            <a:off x="457200" y="3116455"/>
            <a:ext cx="6413500" cy="6044034"/>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100000"/>
              </a:lnSpc>
              <a:spcBef>
                <a:spcPts val="0"/>
              </a:spcBef>
            </a:pPr>
            <a:endParaRPr lang="en-US" dirty="0"/>
          </a:p>
        </p:txBody>
      </p:sp>
      <p:sp>
        <p:nvSpPr>
          <p:cNvPr id="2" name="Date Placeholder 1"/>
          <p:cNvSpPr>
            <a:spLocks noGrp="1"/>
          </p:cNvSpPr>
          <p:nvPr>
            <p:ph type="dt" idx="10"/>
          </p:nvPr>
        </p:nvSpPr>
        <p:spPr/>
        <p:txBody>
          <a:bodyPr/>
          <a:lstStyle/>
          <a:p>
            <a:r>
              <a:rPr lang="en-US"/>
              <a:t>Revised:</a:t>
            </a:r>
          </a:p>
          <a:p>
            <a:r>
              <a:rPr lang="en-US"/>
              <a:t>02/2018</a:t>
            </a:r>
            <a:endParaRPr lang="en-US" dirty="0"/>
          </a:p>
        </p:txBody>
      </p:sp>
      <p:sp>
        <p:nvSpPr>
          <p:cNvPr id="6" name="Footer Placeholder 5"/>
          <p:cNvSpPr>
            <a:spLocks noGrp="1"/>
          </p:cNvSpPr>
          <p:nvPr>
            <p:ph type="ftr" sz="quarter" idx="11"/>
          </p:nvPr>
        </p:nvSpPr>
        <p:spPr/>
        <p:txBody>
          <a:bodyPr/>
          <a:lstStyle/>
          <a:p>
            <a:r>
              <a:rPr lang="en-US"/>
              <a:t>Advanced Roadside Impaired Driving Enforcement</a:t>
            </a:r>
          </a:p>
          <a:p>
            <a:r>
              <a:rPr lang="en-US"/>
              <a:t>Seven Drug Categories</a:t>
            </a:r>
            <a:endParaRPr lang="en-US" dirty="0"/>
          </a:p>
        </p:txBody>
      </p:sp>
      <p:sp>
        <p:nvSpPr>
          <p:cNvPr id="14" name="Slide Number Placeholder 13"/>
          <p:cNvSpPr>
            <a:spLocks noGrp="1"/>
          </p:cNvSpPr>
          <p:nvPr>
            <p:ph type="sldNum" sz="quarter" idx="12"/>
          </p:nvPr>
        </p:nvSpPr>
        <p:spPr/>
        <p:txBody>
          <a:bodyPr/>
          <a:lstStyle/>
          <a:p>
            <a:r>
              <a:rPr lang="en-US"/>
              <a:t>Session 6</a:t>
            </a:r>
          </a:p>
          <a:p>
            <a:r>
              <a:rPr lang="en-US"/>
              <a:t>Page </a:t>
            </a:r>
            <a:fld id="{BC83BB2A-1821-49CB-96A1-2EE42A7DF033}" type="slidenum">
              <a:rPr lang="en-US" smtClean="0"/>
              <a:pPr/>
              <a:t>50</a:t>
            </a:fld>
            <a:r>
              <a:rPr lang="en-US"/>
              <a:t> of 127</a:t>
            </a:r>
            <a:endParaRPr lang="en-US" dirty="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Slide Image Placeholder 1"/>
          <p:cNvSpPr>
            <a:spLocks noGrp="1" noRot="1" noChangeAspect="1" noTextEdit="1"/>
          </p:cNvSpPr>
          <p:nvPr>
            <p:ph type="sldImg"/>
          </p:nvPr>
        </p:nvSpPr>
        <p:spPr>
          <a:xfrm>
            <a:off x="1939925" y="214313"/>
            <a:ext cx="3425825" cy="2570162"/>
          </a:xfrm>
          <a:ln/>
        </p:spPr>
      </p:sp>
      <p:sp>
        <p:nvSpPr>
          <p:cNvPr id="196611" name="Notes Placeholder 2"/>
          <p:cNvSpPr>
            <a:spLocks noGrp="1"/>
          </p:cNvSpPr>
          <p:nvPr>
            <p:ph type="body" idx="1"/>
          </p:nvPr>
        </p:nvSpPr>
        <p:spPr>
          <a:xfrm>
            <a:off x="444500" y="3116455"/>
            <a:ext cx="6426200" cy="6044034"/>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100000"/>
              </a:lnSpc>
              <a:spcBef>
                <a:spcPts val="0"/>
              </a:spcBef>
            </a:pPr>
            <a:endParaRPr lang="en-US" dirty="0"/>
          </a:p>
        </p:txBody>
      </p:sp>
      <p:sp>
        <p:nvSpPr>
          <p:cNvPr id="2" name="Date Placeholder 1"/>
          <p:cNvSpPr>
            <a:spLocks noGrp="1"/>
          </p:cNvSpPr>
          <p:nvPr>
            <p:ph type="dt" idx="10"/>
          </p:nvPr>
        </p:nvSpPr>
        <p:spPr/>
        <p:txBody>
          <a:bodyPr/>
          <a:lstStyle/>
          <a:p>
            <a:r>
              <a:rPr lang="en-US"/>
              <a:t>Revised:</a:t>
            </a:r>
          </a:p>
          <a:p>
            <a:r>
              <a:rPr lang="en-US"/>
              <a:t>02/2018</a:t>
            </a:r>
            <a:endParaRPr lang="en-US" dirty="0"/>
          </a:p>
        </p:txBody>
      </p:sp>
      <p:sp>
        <p:nvSpPr>
          <p:cNvPr id="6" name="Footer Placeholder 5"/>
          <p:cNvSpPr>
            <a:spLocks noGrp="1"/>
          </p:cNvSpPr>
          <p:nvPr>
            <p:ph type="ftr" sz="quarter" idx="11"/>
          </p:nvPr>
        </p:nvSpPr>
        <p:spPr/>
        <p:txBody>
          <a:bodyPr/>
          <a:lstStyle/>
          <a:p>
            <a:r>
              <a:rPr lang="en-US"/>
              <a:t>Advanced Roadside Impaired Driving Enforcement</a:t>
            </a:r>
          </a:p>
          <a:p>
            <a:r>
              <a:rPr lang="en-US"/>
              <a:t>Seven Drug Categories</a:t>
            </a:r>
            <a:endParaRPr lang="en-US" dirty="0"/>
          </a:p>
        </p:txBody>
      </p:sp>
      <p:sp>
        <p:nvSpPr>
          <p:cNvPr id="14" name="Slide Number Placeholder 13"/>
          <p:cNvSpPr>
            <a:spLocks noGrp="1"/>
          </p:cNvSpPr>
          <p:nvPr>
            <p:ph type="sldNum" sz="quarter" idx="12"/>
          </p:nvPr>
        </p:nvSpPr>
        <p:spPr/>
        <p:txBody>
          <a:bodyPr/>
          <a:lstStyle/>
          <a:p>
            <a:r>
              <a:rPr lang="en-US"/>
              <a:t>Session 6</a:t>
            </a:r>
          </a:p>
          <a:p>
            <a:r>
              <a:rPr lang="en-US"/>
              <a:t>Page </a:t>
            </a:r>
            <a:fld id="{BC83BB2A-1821-49CB-96A1-2EE42A7DF033}" type="slidenum">
              <a:rPr lang="en-US" smtClean="0"/>
              <a:pPr/>
              <a:t>51</a:t>
            </a:fld>
            <a:r>
              <a:rPr lang="en-US"/>
              <a:t> of 127</a:t>
            </a:r>
            <a:endParaRPr lang="en-US" dirty="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Slide Image Placeholder 1"/>
          <p:cNvSpPr>
            <a:spLocks noGrp="1" noRot="1" noChangeAspect="1" noTextEdit="1"/>
          </p:cNvSpPr>
          <p:nvPr>
            <p:ph type="sldImg"/>
          </p:nvPr>
        </p:nvSpPr>
        <p:spPr>
          <a:xfrm>
            <a:off x="1949450" y="212725"/>
            <a:ext cx="3432175" cy="2573338"/>
          </a:xfrm>
          <a:ln/>
        </p:spPr>
      </p:sp>
      <p:sp>
        <p:nvSpPr>
          <p:cNvPr id="197635" name="Notes Placeholder 2"/>
          <p:cNvSpPr>
            <a:spLocks noGrp="1"/>
          </p:cNvSpPr>
          <p:nvPr>
            <p:ph type="body" idx="1"/>
          </p:nvPr>
        </p:nvSpPr>
        <p:spPr>
          <a:xfrm>
            <a:off x="457200" y="3116455"/>
            <a:ext cx="6451600" cy="6044034"/>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100000"/>
              </a:lnSpc>
              <a:spcBef>
                <a:spcPts val="0"/>
              </a:spcBef>
              <a:spcAft>
                <a:spcPts val="0"/>
              </a:spcAft>
              <a:tabLst>
                <a:tab pos="478368" algn="l"/>
              </a:tabLst>
            </a:pPr>
            <a:endParaRPr lang="en-US" b="1" i="1" dirty="0">
              <a:latin typeface="Calibri"/>
              <a:ea typeface="Calibri"/>
              <a:cs typeface="Times New Roman"/>
            </a:endParaRPr>
          </a:p>
        </p:txBody>
      </p:sp>
      <p:sp>
        <p:nvSpPr>
          <p:cNvPr id="2" name="Date Placeholder 1"/>
          <p:cNvSpPr>
            <a:spLocks noGrp="1"/>
          </p:cNvSpPr>
          <p:nvPr>
            <p:ph type="dt" idx="10"/>
          </p:nvPr>
        </p:nvSpPr>
        <p:spPr/>
        <p:txBody>
          <a:bodyPr/>
          <a:lstStyle/>
          <a:p>
            <a:r>
              <a:rPr lang="en-US"/>
              <a:t>Revised:</a:t>
            </a:r>
          </a:p>
          <a:p>
            <a:r>
              <a:rPr lang="en-US"/>
              <a:t>02/2018</a:t>
            </a:r>
            <a:endParaRPr lang="en-US" dirty="0"/>
          </a:p>
        </p:txBody>
      </p:sp>
      <p:sp>
        <p:nvSpPr>
          <p:cNvPr id="6" name="Footer Placeholder 5"/>
          <p:cNvSpPr>
            <a:spLocks noGrp="1"/>
          </p:cNvSpPr>
          <p:nvPr>
            <p:ph type="ftr" sz="quarter" idx="11"/>
          </p:nvPr>
        </p:nvSpPr>
        <p:spPr/>
        <p:txBody>
          <a:bodyPr/>
          <a:lstStyle/>
          <a:p>
            <a:r>
              <a:rPr lang="en-US"/>
              <a:t>Advanced Roadside Impaired Driving Enforcement</a:t>
            </a:r>
          </a:p>
          <a:p>
            <a:r>
              <a:rPr lang="en-US"/>
              <a:t>Seven Drug Categories</a:t>
            </a:r>
            <a:endParaRPr lang="en-US" dirty="0"/>
          </a:p>
        </p:txBody>
      </p:sp>
      <p:sp>
        <p:nvSpPr>
          <p:cNvPr id="14" name="Slide Number Placeholder 13"/>
          <p:cNvSpPr>
            <a:spLocks noGrp="1"/>
          </p:cNvSpPr>
          <p:nvPr>
            <p:ph type="sldNum" sz="quarter" idx="12"/>
          </p:nvPr>
        </p:nvSpPr>
        <p:spPr/>
        <p:txBody>
          <a:bodyPr/>
          <a:lstStyle/>
          <a:p>
            <a:r>
              <a:rPr lang="en-US"/>
              <a:t>Session 6</a:t>
            </a:r>
          </a:p>
          <a:p>
            <a:r>
              <a:rPr lang="en-US"/>
              <a:t>Page </a:t>
            </a:r>
            <a:fld id="{BC83BB2A-1821-49CB-96A1-2EE42A7DF033}" type="slidenum">
              <a:rPr lang="en-US" smtClean="0"/>
              <a:pPr/>
              <a:t>52</a:t>
            </a:fld>
            <a:r>
              <a:rPr lang="en-US"/>
              <a:t> of 127</a:t>
            </a:r>
            <a:endParaRPr lang="en-US" dirty="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r>
              <a:rPr lang="en-US"/>
              <a:t>Revised:</a:t>
            </a:r>
          </a:p>
          <a:p>
            <a:r>
              <a:rPr lang="en-US"/>
              <a:t>02/2018</a:t>
            </a:r>
            <a:endParaRPr lang="en-US" dirty="0"/>
          </a:p>
        </p:txBody>
      </p:sp>
      <p:sp>
        <p:nvSpPr>
          <p:cNvPr id="5" name="Footer Placeholder 4"/>
          <p:cNvSpPr>
            <a:spLocks noGrp="1"/>
          </p:cNvSpPr>
          <p:nvPr>
            <p:ph type="ftr" sz="quarter" idx="11"/>
          </p:nvPr>
        </p:nvSpPr>
        <p:spPr/>
        <p:txBody>
          <a:bodyPr/>
          <a:lstStyle/>
          <a:p>
            <a:r>
              <a:rPr lang="en-US"/>
              <a:t>Advanced Roadside Impaired Driving Enforcement</a:t>
            </a:r>
          </a:p>
          <a:p>
            <a:r>
              <a:rPr lang="en-US"/>
              <a:t>Seven Drug Categories</a:t>
            </a:r>
            <a:endParaRPr lang="en-US" dirty="0"/>
          </a:p>
        </p:txBody>
      </p:sp>
      <p:sp>
        <p:nvSpPr>
          <p:cNvPr id="6" name="Slide Number Placeholder 5"/>
          <p:cNvSpPr>
            <a:spLocks noGrp="1"/>
          </p:cNvSpPr>
          <p:nvPr>
            <p:ph type="sldNum" sz="quarter" idx="12"/>
          </p:nvPr>
        </p:nvSpPr>
        <p:spPr/>
        <p:txBody>
          <a:bodyPr/>
          <a:lstStyle/>
          <a:p>
            <a:r>
              <a:rPr lang="en-US"/>
              <a:t>Session 6</a:t>
            </a:r>
          </a:p>
          <a:p>
            <a:r>
              <a:rPr lang="en-US"/>
              <a:t>Page </a:t>
            </a:r>
            <a:fld id="{BC83BB2A-1821-49CB-96A1-2EE42A7DF033}" type="slidenum">
              <a:rPr lang="en-US" smtClean="0"/>
              <a:pPr/>
              <a:t>53</a:t>
            </a:fld>
            <a:r>
              <a:rPr lang="en-US"/>
              <a:t> of 127</a:t>
            </a:r>
            <a:endParaRPr lang="en-US" dirty="0"/>
          </a:p>
        </p:txBody>
      </p:sp>
    </p:spTree>
    <p:extLst>
      <p:ext uri="{BB962C8B-B14F-4D97-AF65-F5344CB8AC3E}">
        <p14:creationId xmlns:p14="http://schemas.microsoft.com/office/powerpoint/2010/main" val="69387708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Slide Image Placeholder 1"/>
          <p:cNvSpPr>
            <a:spLocks noGrp="1" noRot="1" noChangeAspect="1" noTextEdit="1"/>
          </p:cNvSpPr>
          <p:nvPr>
            <p:ph type="sldImg"/>
          </p:nvPr>
        </p:nvSpPr>
        <p:spPr>
          <a:xfrm>
            <a:off x="1943100" y="209550"/>
            <a:ext cx="3429000" cy="2571750"/>
          </a:xfrm>
          <a:ln/>
        </p:spPr>
      </p:sp>
      <p:sp>
        <p:nvSpPr>
          <p:cNvPr id="247811" name="Notes Placeholder 2"/>
          <p:cNvSpPr>
            <a:spLocks noGrp="1"/>
          </p:cNvSpPr>
          <p:nvPr>
            <p:ph type="body" idx="1"/>
          </p:nvPr>
        </p:nvSpPr>
        <p:spPr>
          <a:xfrm>
            <a:off x="415199" y="3116455"/>
            <a:ext cx="6409944" cy="6044034"/>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100000"/>
              </a:lnSpc>
              <a:spcBef>
                <a:spcPts val="0"/>
              </a:spcBef>
            </a:pPr>
            <a:endParaRPr lang="en-US" dirty="0"/>
          </a:p>
        </p:txBody>
      </p:sp>
      <p:sp>
        <p:nvSpPr>
          <p:cNvPr id="2" name="Date Placeholder 1"/>
          <p:cNvSpPr>
            <a:spLocks noGrp="1"/>
          </p:cNvSpPr>
          <p:nvPr>
            <p:ph type="dt" idx="10"/>
          </p:nvPr>
        </p:nvSpPr>
        <p:spPr/>
        <p:txBody>
          <a:bodyPr/>
          <a:lstStyle/>
          <a:p>
            <a:r>
              <a:rPr lang="en-US"/>
              <a:t>Revised:</a:t>
            </a:r>
          </a:p>
          <a:p>
            <a:r>
              <a:rPr lang="en-US"/>
              <a:t>02/2018</a:t>
            </a:r>
            <a:endParaRPr lang="en-US" dirty="0"/>
          </a:p>
        </p:txBody>
      </p:sp>
      <p:sp>
        <p:nvSpPr>
          <p:cNvPr id="6" name="Footer Placeholder 5"/>
          <p:cNvSpPr>
            <a:spLocks noGrp="1"/>
          </p:cNvSpPr>
          <p:nvPr>
            <p:ph type="ftr" sz="quarter" idx="11"/>
          </p:nvPr>
        </p:nvSpPr>
        <p:spPr/>
        <p:txBody>
          <a:bodyPr/>
          <a:lstStyle/>
          <a:p>
            <a:r>
              <a:rPr lang="en-US"/>
              <a:t>Advanced Roadside Impaired Driving Enforcement</a:t>
            </a:r>
          </a:p>
          <a:p>
            <a:r>
              <a:rPr lang="en-US"/>
              <a:t>Seven Drug Categories</a:t>
            </a:r>
            <a:endParaRPr lang="en-US" dirty="0"/>
          </a:p>
        </p:txBody>
      </p:sp>
      <p:sp>
        <p:nvSpPr>
          <p:cNvPr id="14" name="Slide Number Placeholder 13"/>
          <p:cNvSpPr>
            <a:spLocks noGrp="1"/>
          </p:cNvSpPr>
          <p:nvPr>
            <p:ph type="sldNum" sz="quarter" idx="12"/>
          </p:nvPr>
        </p:nvSpPr>
        <p:spPr/>
        <p:txBody>
          <a:bodyPr/>
          <a:lstStyle/>
          <a:p>
            <a:r>
              <a:rPr lang="en-US"/>
              <a:t>Session 6</a:t>
            </a:r>
          </a:p>
          <a:p>
            <a:r>
              <a:rPr lang="en-US"/>
              <a:t>Page </a:t>
            </a:r>
            <a:fld id="{BC83BB2A-1821-49CB-96A1-2EE42A7DF033}" type="slidenum">
              <a:rPr lang="en-US" smtClean="0"/>
              <a:pPr/>
              <a:t>54</a:t>
            </a:fld>
            <a:r>
              <a:rPr lang="en-US"/>
              <a:t> of 127</a:t>
            </a:r>
            <a:endParaRPr lang="en-US" dirty="0"/>
          </a:p>
        </p:txBody>
      </p:sp>
    </p:spTree>
    <p:extLst>
      <p:ext uri="{BB962C8B-B14F-4D97-AF65-F5344CB8AC3E}">
        <p14:creationId xmlns:p14="http://schemas.microsoft.com/office/powerpoint/2010/main" val="313686414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Slide Image Placeholder 1"/>
          <p:cNvSpPr>
            <a:spLocks noGrp="1" noRot="1" noChangeAspect="1" noTextEdit="1"/>
          </p:cNvSpPr>
          <p:nvPr>
            <p:ph type="sldImg"/>
          </p:nvPr>
        </p:nvSpPr>
        <p:spPr>
          <a:xfrm>
            <a:off x="1939925" y="161925"/>
            <a:ext cx="3425825" cy="2570163"/>
          </a:xfrm>
          <a:ln/>
        </p:spPr>
      </p:sp>
      <p:sp>
        <p:nvSpPr>
          <p:cNvPr id="200707" name="Notes Placeholder 2"/>
          <p:cNvSpPr>
            <a:spLocks noGrp="1"/>
          </p:cNvSpPr>
          <p:nvPr>
            <p:ph type="body" idx="1"/>
          </p:nvPr>
        </p:nvSpPr>
        <p:spPr>
          <a:xfrm>
            <a:off x="431800" y="3116455"/>
            <a:ext cx="6489700" cy="6044034"/>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100000"/>
              </a:lnSpc>
              <a:spcBef>
                <a:spcPts val="0"/>
              </a:spcBef>
              <a:spcAft>
                <a:spcPts val="0"/>
              </a:spcAft>
            </a:pPr>
            <a:endParaRPr lang="en-US" i="1" dirty="0">
              <a:latin typeface="Calibri"/>
              <a:ea typeface="Calibri"/>
              <a:cs typeface="Times New Roman"/>
            </a:endParaRPr>
          </a:p>
        </p:txBody>
      </p:sp>
      <p:sp>
        <p:nvSpPr>
          <p:cNvPr id="2" name="Date Placeholder 1"/>
          <p:cNvSpPr>
            <a:spLocks noGrp="1"/>
          </p:cNvSpPr>
          <p:nvPr>
            <p:ph type="dt" idx="10"/>
          </p:nvPr>
        </p:nvSpPr>
        <p:spPr/>
        <p:txBody>
          <a:bodyPr/>
          <a:lstStyle/>
          <a:p>
            <a:r>
              <a:rPr lang="en-US"/>
              <a:t>Revised:</a:t>
            </a:r>
          </a:p>
          <a:p>
            <a:r>
              <a:rPr lang="en-US"/>
              <a:t>02/2018</a:t>
            </a:r>
            <a:endParaRPr lang="en-US" dirty="0"/>
          </a:p>
        </p:txBody>
      </p:sp>
      <p:sp>
        <p:nvSpPr>
          <p:cNvPr id="6" name="Footer Placeholder 5"/>
          <p:cNvSpPr>
            <a:spLocks noGrp="1"/>
          </p:cNvSpPr>
          <p:nvPr>
            <p:ph type="ftr" sz="quarter" idx="11"/>
          </p:nvPr>
        </p:nvSpPr>
        <p:spPr/>
        <p:txBody>
          <a:bodyPr/>
          <a:lstStyle/>
          <a:p>
            <a:r>
              <a:rPr lang="en-US"/>
              <a:t>Advanced Roadside Impaired Driving Enforcement</a:t>
            </a:r>
          </a:p>
          <a:p>
            <a:r>
              <a:rPr lang="en-US"/>
              <a:t>Seven Drug Categories</a:t>
            </a:r>
            <a:endParaRPr lang="en-US" dirty="0"/>
          </a:p>
        </p:txBody>
      </p:sp>
      <p:sp>
        <p:nvSpPr>
          <p:cNvPr id="14" name="Slide Number Placeholder 13"/>
          <p:cNvSpPr>
            <a:spLocks noGrp="1"/>
          </p:cNvSpPr>
          <p:nvPr>
            <p:ph type="sldNum" sz="quarter" idx="12"/>
          </p:nvPr>
        </p:nvSpPr>
        <p:spPr/>
        <p:txBody>
          <a:bodyPr/>
          <a:lstStyle/>
          <a:p>
            <a:r>
              <a:rPr lang="en-US"/>
              <a:t>Session 6</a:t>
            </a:r>
          </a:p>
          <a:p>
            <a:r>
              <a:rPr lang="en-US"/>
              <a:t>Page </a:t>
            </a:r>
            <a:fld id="{BC83BB2A-1821-49CB-96A1-2EE42A7DF033}" type="slidenum">
              <a:rPr lang="en-US" smtClean="0"/>
              <a:pPr/>
              <a:t>55</a:t>
            </a:fld>
            <a:r>
              <a:rPr lang="en-US"/>
              <a:t> of 127</a:t>
            </a:r>
            <a:endParaRPr lang="en-US" dirty="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Slide Image Placeholder 1"/>
          <p:cNvSpPr>
            <a:spLocks noGrp="1" noRot="1" noChangeAspect="1" noTextEdit="1"/>
          </p:cNvSpPr>
          <p:nvPr>
            <p:ph type="sldImg"/>
          </p:nvPr>
        </p:nvSpPr>
        <p:spPr>
          <a:xfrm>
            <a:off x="1963738" y="212725"/>
            <a:ext cx="3432175" cy="2573338"/>
          </a:xfrm>
          <a:ln/>
        </p:spPr>
      </p:sp>
      <p:sp>
        <p:nvSpPr>
          <p:cNvPr id="202755" name="Notes Placeholder 2"/>
          <p:cNvSpPr>
            <a:spLocks noGrp="1"/>
          </p:cNvSpPr>
          <p:nvPr>
            <p:ph type="body" idx="1"/>
          </p:nvPr>
        </p:nvSpPr>
        <p:spPr>
          <a:xfrm>
            <a:off x="482600" y="3116455"/>
            <a:ext cx="6426200" cy="6044034"/>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100000"/>
              </a:lnSpc>
              <a:spcBef>
                <a:spcPts val="0"/>
              </a:spcBef>
              <a:spcAft>
                <a:spcPts val="0"/>
              </a:spcAft>
            </a:pPr>
            <a:r>
              <a:rPr lang="en-US" i="1" dirty="0">
                <a:latin typeface="Calibri"/>
                <a:ea typeface="Calibri"/>
                <a:cs typeface="Times New Roman"/>
              </a:rPr>
              <a:t>Identification of Narcotic Analgesics</a:t>
            </a:r>
            <a:endParaRPr lang="en-US" dirty="0">
              <a:latin typeface="Calibri"/>
              <a:ea typeface="Calibri"/>
              <a:cs typeface="Times New Roman"/>
            </a:endParaRPr>
          </a:p>
          <a:p>
            <a:pPr>
              <a:lnSpc>
                <a:spcPct val="100000"/>
              </a:lnSpc>
              <a:spcBef>
                <a:spcPts val="0"/>
              </a:spcBef>
              <a:spcAft>
                <a:spcPts val="0"/>
              </a:spcAft>
            </a:pPr>
            <a:r>
              <a:rPr lang="en-US" dirty="0">
                <a:latin typeface="Calibri"/>
                <a:ea typeface="Calibri"/>
                <a:cs typeface="Times New Roman"/>
              </a:rPr>
              <a:t>The most familiar Narcotic Analgesic is heroin.</a:t>
            </a:r>
            <a:r>
              <a:rPr lang="en-US" baseline="0" dirty="0">
                <a:latin typeface="Calibri"/>
                <a:ea typeface="Calibri"/>
                <a:cs typeface="Times New Roman"/>
              </a:rPr>
              <a:t> </a:t>
            </a:r>
            <a:endParaRPr lang="en-US" dirty="0">
              <a:latin typeface="Calibri"/>
              <a:ea typeface="Calibri"/>
              <a:cs typeface="Times New Roman"/>
            </a:endParaRPr>
          </a:p>
          <a:p>
            <a:pPr>
              <a:lnSpc>
                <a:spcPct val="100000"/>
              </a:lnSpc>
              <a:spcBef>
                <a:spcPts val="0"/>
              </a:spcBef>
              <a:spcAft>
                <a:spcPts val="0"/>
              </a:spcAft>
            </a:pPr>
            <a:r>
              <a:rPr lang="en-US" dirty="0">
                <a:latin typeface="+mn-lt"/>
                <a:ea typeface="Calibri"/>
                <a:cs typeface="Times New Roman"/>
              </a:rPr>
              <a:t>Other Narcotic Analgesics include:</a:t>
            </a:r>
          </a:p>
          <a:p>
            <a:pPr marL="358776" indent="-358776">
              <a:lnSpc>
                <a:spcPct val="100000"/>
              </a:lnSpc>
              <a:spcBef>
                <a:spcPts val="0"/>
              </a:spcBef>
              <a:spcAft>
                <a:spcPts val="0"/>
              </a:spcAft>
              <a:buFont typeface="Arial"/>
              <a:buChar char="•"/>
              <a:tabLst>
                <a:tab pos="478368" algn="l"/>
              </a:tabLst>
            </a:pPr>
            <a:r>
              <a:rPr lang="en-US" dirty="0">
                <a:latin typeface="+mn-lt"/>
                <a:ea typeface="Calibri"/>
                <a:cs typeface="Times New Roman"/>
              </a:rPr>
              <a:t>Hydrocodone (Norco, Vicodin,</a:t>
            </a:r>
            <a:r>
              <a:rPr lang="en-US" baseline="0" dirty="0">
                <a:latin typeface="+mn-lt"/>
                <a:ea typeface="Calibri"/>
                <a:cs typeface="Times New Roman"/>
              </a:rPr>
              <a:t> </a:t>
            </a:r>
            <a:r>
              <a:rPr lang="en-US" dirty="0">
                <a:latin typeface="+mn-lt"/>
                <a:ea typeface="Calibri"/>
                <a:cs typeface="Times New Roman"/>
              </a:rPr>
              <a:t>Lortab)</a:t>
            </a:r>
          </a:p>
          <a:p>
            <a:pPr marL="358776" indent="-358776">
              <a:lnSpc>
                <a:spcPct val="100000"/>
              </a:lnSpc>
              <a:spcBef>
                <a:spcPts val="0"/>
              </a:spcBef>
              <a:spcAft>
                <a:spcPts val="0"/>
              </a:spcAft>
              <a:buFont typeface="Arial"/>
              <a:buChar char="•"/>
              <a:tabLst>
                <a:tab pos="478368" algn="l"/>
              </a:tabLst>
            </a:pPr>
            <a:r>
              <a:rPr lang="en-US" dirty="0">
                <a:latin typeface="+mn-lt"/>
                <a:ea typeface="Calibri"/>
                <a:cs typeface="Times New Roman"/>
              </a:rPr>
              <a:t>Tylenol 3 (with codeine)</a:t>
            </a:r>
          </a:p>
          <a:p>
            <a:pPr marL="358776" indent="-358776">
              <a:lnSpc>
                <a:spcPct val="100000"/>
              </a:lnSpc>
              <a:spcBef>
                <a:spcPts val="0"/>
              </a:spcBef>
              <a:spcAft>
                <a:spcPts val="0"/>
              </a:spcAft>
              <a:buFont typeface="Arial"/>
              <a:buChar char="•"/>
              <a:tabLst>
                <a:tab pos="478368" algn="l"/>
              </a:tabLst>
            </a:pPr>
            <a:r>
              <a:rPr lang="en-US" dirty="0">
                <a:latin typeface="+mn-lt"/>
                <a:ea typeface="Calibri"/>
                <a:cs typeface="Times New Roman"/>
              </a:rPr>
              <a:t>Buprenorphine (Subutex)</a:t>
            </a:r>
          </a:p>
          <a:p>
            <a:pPr marL="358776" indent="-358776">
              <a:lnSpc>
                <a:spcPct val="100000"/>
              </a:lnSpc>
              <a:spcBef>
                <a:spcPts val="0"/>
              </a:spcBef>
              <a:spcAft>
                <a:spcPts val="0"/>
              </a:spcAft>
              <a:buFont typeface="Arial"/>
              <a:buChar char="•"/>
              <a:tabLst>
                <a:tab pos="478368" algn="l"/>
              </a:tabLst>
            </a:pPr>
            <a:r>
              <a:rPr lang="en-US" dirty="0">
                <a:latin typeface="+mn-lt"/>
                <a:ea typeface="Calibri"/>
                <a:cs typeface="Times New Roman"/>
              </a:rPr>
              <a:t>Morphine (MS </a:t>
            </a:r>
            <a:r>
              <a:rPr lang="en-US" dirty="0" err="1">
                <a:latin typeface="+mn-lt"/>
                <a:ea typeface="Calibri"/>
                <a:cs typeface="Times New Roman"/>
              </a:rPr>
              <a:t>Contin</a:t>
            </a:r>
            <a:r>
              <a:rPr lang="en-US" dirty="0">
                <a:latin typeface="+mn-lt"/>
                <a:ea typeface="Calibri"/>
                <a:cs typeface="Times New Roman"/>
              </a:rPr>
              <a:t>)</a:t>
            </a:r>
          </a:p>
          <a:p>
            <a:pPr marL="358776" indent="-358776">
              <a:lnSpc>
                <a:spcPct val="100000"/>
              </a:lnSpc>
              <a:spcBef>
                <a:spcPts val="0"/>
              </a:spcBef>
              <a:spcAft>
                <a:spcPts val="0"/>
              </a:spcAft>
              <a:buFont typeface="Arial"/>
              <a:buChar char="•"/>
              <a:tabLst>
                <a:tab pos="478368" algn="l"/>
              </a:tabLst>
            </a:pPr>
            <a:r>
              <a:rPr lang="en-US" dirty="0">
                <a:latin typeface="+mn-lt"/>
                <a:ea typeface="Calibri"/>
                <a:cs typeface="Times New Roman"/>
              </a:rPr>
              <a:t>Oxycodone</a:t>
            </a:r>
            <a:r>
              <a:rPr lang="en-US" baseline="0" dirty="0">
                <a:latin typeface="+mn-lt"/>
                <a:ea typeface="Calibri"/>
                <a:cs typeface="Times New Roman"/>
              </a:rPr>
              <a:t> (</a:t>
            </a:r>
            <a:r>
              <a:rPr lang="en-US" dirty="0">
                <a:latin typeface="+mn-lt"/>
                <a:ea typeface="Calibri"/>
                <a:cs typeface="Times New Roman"/>
              </a:rPr>
              <a:t>Oxycontin)</a:t>
            </a:r>
          </a:p>
          <a:p>
            <a:pPr marL="358776" indent="-358776">
              <a:lnSpc>
                <a:spcPct val="100000"/>
              </a:lnSpc>
              <a:spcBef>
                <a:spcPts val="0"/>
              </a:spcBef>
              <a:spcAft>
                <a:spcPts val="0"/>
              </a:spcAft>
              <a:buFont typeface="Arial"/>
              <a:buChar char="•"/>
              <a:tabLst>
                <a:tab pos="478368" algn="l"/>
              </a:tabLst>
            </a:pPr>
            <a:r>
              <a:rPr lang="en-US" dirty="0">
                <a:ea typeface="Calibri"/>
                <a:cs typeface="Times New Roman"/>
              </a:rPr>
              <a:t>Fentanyl (</a:t>
            </a:r>
            <a:r>
              <a:rPr lang="en-US" dirty="0" err="1">
                <a:ea typeface="Calibri"/>
                <a:cs typeface="Times New Roman"/>
              </a:rPr>
              <a:t>Actiq</a:t>
            </a:r>
            <a:r>
              <a:rPr lang="en-US" dirty="0">
                <a:ea typeface="Calibri"/>
                <a:cs typeface="Times New Roman"/>
              </a:rPr>
              <a:t>, </a:t>
            </a:r>
            <a:r>
              <a:rPr lang="en-US" dirty="0" err="1">
                <a:ea typeface="Calibri"/>
                <a:cs typeface="Times New Roman"/>
              </a:rPr>
              <a:t>Sublimaze</a:t>
            </a:r>
            <a:r>
              <a:rPr lang="en-US" dirty="0">
                <a:ea typeface="Calibri"/>
                <a:cs typeface="Times New Roman"/>
              </a:rPr>
              <a:t>)</a:t>
            </a:r>
            <a:endParaRPr lang="en-US" dirty="0">
              <a:latin typeface="+mn-lt"/>
              <a:ea typeface="Calibri"/>
              <a:cs typeface="Times New Roman"/>
            </a:endParaRPr>
          </a:p>
          <a:p>
            <a:pPr>
              <a:lnSpc>
                <a:spcPct val="100000"/>
              </a:lnSpc>
              <a:spcBef>
                <a:spcPts val="0"/>
              </a:spcBef>
              <a:spcAft>
                <a:spcPts val="0"/>
              </a:spcAft>
            </a:pPr>
            <a:endParaRPr lang="en-US" dirty="0">
              <a:latin typeface="+mn-lt"/>
              <a:ea typeface="Calibri"/>
              <a:cs typeface="Times New Roman"/>
            </a:endParaRPr>
          </a:p>
          <a:p>
            <a:pPr>
              <a:lnSpc>
                <a:spcPct val="100000"/>
              </a:lnSpc>
              <a:spcBef>
                <a:spcPts val="0"/>
              </a:spcBef>
              <a:spcAft>
                <a:spcPts val="0"/>
              </a:spcAft>
            </a:pPr>
            <a:r>
              <a:rPr lang="en-US" dirty="0">
                <a:latin typeface="+mn-lt"/>
                <a:ea typeface="Calibri"/>
                <a:cs typeface="Times New Roman"/>
              </a:rPr>
              <a:t>Typically, these are prescription drugs and found in pill form.  The shape, size, or scoring can depend on the manufacturer or milligram amount. In most cases, Narcotic Analgesics are obtained in local pharmacies and sold locally. These drugs are inexpensive and frequently prescribed, but nevertheless remain a controlled substance.</a:t>
            </a:r>
          </a:p>
          <a:p>
            <a:pPr>
              <a:lnSpc>
                <a:spcPct val="100000"/>
              </a:lnSpc>
              <a:spcBef>
                <a:spcPts val="0"/>
              </a:spcBef>
              <a:spcAft>
                <a:spcPts val="0"/>
              </a:spcAft>
            </a:pPr>
            <a:endParaRPr lang="en-US" dirty="0">
              <a:latin typeface="Calibri"/>
              <a:ea typeface="Calibri"/>
              <a:cs typeface="Times New Roman"/>
            </a:endParaRPr>
          </a:p>
          <a:p>
            <a:pPr>
              <a:lnSpc>
                <a:spcPct val="100000"/>
              </a:lnSpc>
              <a:spcBef>
                <a:spcPts val="0"/>
              </a:spcBef>
            </a:pPr>
            <a:endParaRPr lang="en-US" dirty="0"/>
          </a:p>
        </p:txBody>
      </p:sp>
      <p:sp>
        <p:nvSpPr>
          <p:cNvPr id="2" name="Date Placeholder 1"/>
          <p:cNvSpPr>
            <a:spLocks noGrp="1"/>
          </p:cNvSpPr>
          <p:nvPr>
            <p:ph type="dt" idx="10"/>
          </p:nvPr>
        </p:nvSpPr>
        <p:spPr/>
        <p:txBody>
          <a:bodyPr/>
          <a:lstStyle/>
          <a:p>
            <a:r>
              <a:rPr lang="en-US"/>
              <a:t>Revised:</a:t>
            </a:r>
          </a:p>
          <a:p>
            <a:r>
              <a:rPr lang="en-US"/>
              <a:t>02/2018</a:t>
            </a:r>
            <a:endParaRPr lang="en-US" dirty="0"/>
          </a:p>
        </p:txBody>
      </p:sp>
      <p:sp>
        <p:nvSpPr>
          <p:cNvPr id="6" name="Footer Placeholder 5"/>
          <p:cNvSpPr>
            <a:spLocks noGrp="1"/>
          </p:cNvSpPr>
          <p:nvPr>
            <p:ph type="ftr" sz="quarter" idx="11"/>
          </p:nvPr>
        </p:nvSpPr>
        <p:spPr/>
        <p:txBody>
          <a:bodyPr/>
          <a:lstStyle/>
          <a:p>
            <a:r>
              <a:rPr lang="en-US"/>
              <a:t>Advanced Roadside Impaired Driving Enforcement</a:t>
            </a:r>
          </a:p>
          <a:p>
            <a:r>
              <a:rPr lang="en-US"/>
              <a:t>Seven Drug Categories</a:t>
            </a:r>
            <a:endParaRPr lang="en-US" dirty="0"/>
          </a:p>
        </p:txBody>
      </p:sp>
      <p:sp>
        <p:nvSpPr>
          <p:cNvPr id="14" name="Slide Number Placeholder 13"/>
          <p:cNvSpPr>
            <a:spLocks noGrp="1"/>
          </p:cNvSpPr>
          <p:nvPr>
            <p:ph type="sldNum" sz="quarter" idx="12"/>
          </p:nvPr>
        </p:nvSpPr>
        <p:spPr/>
        <p:txBody>
          <a:bodyPr/>
          <a:lstStyle/>
          <a:p>
            <a:r>
              <a:rPr lang="en-US"/>
              <a:t>Session 6</a:t>
            </a:r>
          </a:p>
          <a:p>
            <a:r>
              <a:rPr lang="en-US"/>
              <a:t>Page </a:t>
            </a:r>
            <a:fld id="{BC83BB2A-1821-49CB-96A1-2EE42A7DF033}" type="slidenum">
              <a:rPr lang="en-US" smtClean="0"/>
              <a:pPr/>
              <a:t>56</a:t>
            </a:fld>
            <a:r>
              <a:rPr lang="en-US"/>
              <a:t> of 127</a:t>
            </a:r>
            <a:endParaRPr lang="en-US" dirty="0"/>
          </a:p>
        </p:txBody>
      </p:sp>
    </p:spTree>
    <p:extLst>
      <p:ext uri="{BB962C8B-B14F-4D97-AF65-F5344CB8AC3E}">
        <p14:creationId xmlns:p14="http://schemas.microsoft.com/office/powerpoint/2010/main" val="103939533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Slide Image Placeholder 1"/>
          <p:cNvSpPr>
            <a:spLocks noGrp="1" noRot="1" noChangeAspect="1" noTextEdit="1"/>
          </p:cNvSpPr>
          <p:nvPr>
            <p:ph type="sldImg"/>
          </p:nvPr>
        </p:nvSpPr>
        <p:spPr>
          <a:xfrm>
            <a:off x="1978025" y="187325"/>
            <a:ext cx="3429000" cy="2571750"/>
          </a:xfrm>
          <a:ln/>
        </p:spPr>
      </p:sp>
      <p:sp>
        <p:nvSpPr>
          <p:cNvPr id="204803" name="Notes Placeholder 2"/>
          <p:cNvSpPr>
            <a:spLocks noGrp="1"/>
          </p:cNvSpPr>
          <p:nvPr>
            <p:ph type="body" idx="1"/>
          </p:nvPr>
        </p:nvSpPr>
        <p:spPr>
          <a:xfrm>
            <a:off x="444500" y="3116455"/>
            <a:ext cx="6594920" cy="6044034"/>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100000"/>
              </a:lnSpc>
              <a:spcBef>
                <a:spcPts val="0"/>
              </a:spcBef>
            </a:pPr>
            <a:endParaRPr lang="en-US" dirty="0"/>
          </a:p>
        </p:txBody>
      </p:sp>
      <p:sp>
        <p:nvSpPr>
          <p:cNvPr id="2" name="Date Placeholder 1"/>
          <p:cNvSpPr>
            <a:spLocks noGrp="1"/>
          </p:cNvSpPr>
          <p:nvPr>
            <p:ph type="dt" idx="10"/>
          </p:nvPr>
        </p:nvSpPr>
        <p:spPr/>
        <p:txBody>
          <a:bodyPr/>
          <a:lstStyle/>
          <a:p>
            <a:r>
              <a:rPr lang="en-US"/>
              <a:t>Revised:</a:t>
            </a:r>
          </a:p>
          <a:p>
            <a:r>
              <a:rPr lang="en-US"/>
              <a:t>02/2018</a:t>
            </a:r>
            <a:endParaRPr lang="en-US" dirty="0"/>
          </a:p>
        </p:txBody>
      </p:sp>
      <p:sp>
        <p:nvSpPr>
          <p:cNvPr id="6" name="Footer Placeholder 5"/>
          <p:cNvSpPr>
            <a:spLocks noGrp="1"/>
          </p:cNvSpPr>
          <p:nvPr>
            <p:ph type="ftr" sz="quarter" idx="11"/>
          </p:nvPr>
        </p:nvSpPr>
        <p:spPr/>
        <p:txBody>
          <a:bodyPr/>
          <a:lstStyle/>
          <a:p>
            <a:r>
              <a:rPr lang="en-US"/>
              <a:t>Advanced Roadside Impaired Driving Enforcement</a:t>
            </a:r>
          </a:p>
          <a:p>
            <a:r>
              <a:rPr lang="en-US"/>
              <a:t>Seven Drug Categories</a:t>
            </a:r>
            <a:endParaRPr lang="en-US" dirty="0"/>
          </a:p>
        </p:txBody>
      </p:sp>
      <p:sp>
        <p:nvSpPr>
          <p:cNvPr id="14" name="Slide Number Placeholder 13"/>
          <p:cNvSpPr>
            <a:spLocks noGrp="1"/>
          </p:cNvSpPr>
          <p:nvPr>
            <p:ph type="sldNum" sz="quarter" idx="12"/>
          </p:nvPr>
        </p:nvSpPr>
        <p:spPr/>
        <p:txBody>
          <a:bodyPr/>
          <a:lstStyle/>
          <a:p>
            <a:r>
              <a:rPr lang="en-US"/>
              <a:t>Session 6</a:t>
            </a:r>
          </a:p>
          <a:p>
            <a:r>
              <a:rPr lang="en-US"/>
              <a:t>Page </a:t>
            </a:r>
            <a:fld id="{BC83BB2A-1821-49CB-96A1-2EE42A7DF033}" type="slidenum">
              <a:rPr lang="en-US" smtClean="0"/>
              <a:pPr/>
              <a:t>57</a:t>
            </a:fld>
            <a:r>
              <a:rPr lang="en-US"/>
              <a:t> of 127</a:t>
            </a:r>
            <a:endParaRPr lang="en-US" dirty="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93900" y="198438"/>
            <a:ext cx="3425825" cy="2570162"/>
          </a:xfrm>
        </p:spPr>
      </p:sp>
      <p:sp>
        <p:nvSpPr>
          <p:cNvPr id="3" name="Notes Placeholder 2"/>
          <p:cNvSpPr>
            <a:spLocks noGrp="1"/>
          </p:cNvSpPr>
          <p:nvPr>
            <p:ph type="body" idx="1"/>
          </p:nvPr>
        </p:nvSpPr>
        <p:spPr>
          <a:xfrm>
            <a:off x="457200" y="3116455"/>
            <a:ext cx="6570474" cy="6044034"/>
          </a:xfrm>
        </p:spPr>
        <p:txBody>
          <a:bodyPr/>
          <a:lstStyle/>
          <a:p>
            <a:pPr>
              <a:lnSpc>
                <a:spcPct val="100000"/>
              </a:lnSpc>
              <a:spcBef>
                <a:spcPts val="0"/>
              </a:spcBef>
            </a:pPr>
            <a:endParaRPr lang="en-US" sz="1200" kern="1200" dirty="0">
              <a:solidFill>
                <a:schemeClr val="tx1"/>
              </a:solidFill>
              <a:latin typeface="Arial" panose="020B0604020202020204" pitchFamily="34" charset="0"/>
              <a:ea typeface="+mn-ea"/>
              <a:cs typeface="Arial" panose="020B0604020202020204" pitchFamily="34" charset="0"/>
            </a:endParaRPr>
          </a:p>
          <a:p>
            <a:pPr>
              <a:lnSpc>
                <a:spcPct val="100000"/>
              </a:lnSpc>
              <a:spcBef>
                <a:spcPts val="0"/>
              </a:spcBef>
            </a:pPr>
            <a:endParaRPr lang="en-US" dirty="0">
              <a:latin typeface="+mn-lt"/>
            </a:endParaRPr>
          </a:p>
        </p:txBody>
      </p:sp>
      <p:sp>
        <p:nvSpPr>
          <p:cNvPr id="6" name="Date Placeholder 5"/>
          <p:cNvSpPr>
            <a:spLocks noGrp="1"/>
          </p:cNvSpPr>
          <p:nvPr>
            <p:ph type="dt" idx="10"/>
          </p:nvPr>
        </p:nvSpPr>
        <p:spPr/>
        <p:txBody>
          <a:bodyPr/>
          <a:lstStyle/>
          <a:p>
            <a:r>
              <a:rPr lang="en-US"/>
              <a:t>Revised:</a:t>
            </a:r>
          </a:p>
          <a:p>
            <a:r>
              <a:rPr lang="en-US"/>
              <a:t>02/2018</a:t>
            </a:r>
            <a:endParaRPr lang="en-US" dirty="0"/>
          </a:p>
        </p:txBody>
      </p:sp>
      <p:sp>
        <p:nvSpPr>
          <p:cNvPr id="7" name="Footer Placeholder 6"/>
          <p:cNvSpPr>
            <a:spLocks noGrp="1"/>
          </p:cNvSpPr>
          <p:nvPr>
            <p:ph type="ftr" sz="quarter" idx="11"/>
          </p:nvPr>
        </p:nvSpPr>
        <p:spPr/>
        <p:txBody>
          <a:bodyPr/>
          <a:lstStyle/>
          <a:p>
            <a:r>
              <a:rPr lang="en-US"/>
              <a:t>Advanced Roadside Impaired Driving Enforcement</a:t>
            </a:r>
          </a:p>
          <a:p>
            <a:r>
              <a:rPr lang="en-US"/>
              <a:t>Drugs in the Human Body</a:t>
            </a:r>
            <a:endParaRPr lang="en-US" dirty="0"/>
          </a:p>
        </p:txBody>
      </p:sp>
      <p:sp>
        <p:nvSpPr>
          <p:cNvPr id="9" name="Slide Number Placeholder 8"/>
          <p:cNvSpPr>
            <a:spLocks noGrp="1"/>
          </p:cNvSpPr>
          <p:nvPr>
            <p:ph type="sldNum" sz="quarter" idx="12"/>
          </p:nvPr>
        </p:nvSpPr>
        <p:spPr/>
        <p:txBody>
          <a:bodyPr/>
          <a:lstStyle/>
          <a:p>
            <a:r>
              <a:rPr lang="en-US"/>
              <a:t>Session 4</a:t>
            </a:r>
          </a:p>
          <a:p>
            <a:r>
              <a:rPr lang="en-US"/>
              <a:t>Page </a:t>
            </a:r>
            <a:fld id="{BC83BB2A-1821-49CB-96A1-2EE42A7DF033}" type="slidenum">
              <a:rPr lang="en-US" smtClean="0"/>
              <a:pPr/>
              <a:t>58</a:t>
            </a:fld>
            <a:r>
              <a:rPr lang="en-US"/>
              <a:t> of 41</a:t>
            </a:r>
            <a:endParaRPr lang="en-US" dirty="0"/>
          </a:p>
        </p:txBody>
      </p:sp>
    </p:spTree>
    <p:extLst>
      <p:ext uri="{BB962C8B-B14F-4D97-AF65-F5344CB8AC3E}">
        <p14:creationId xmlns:p14="http://schemas.microsoft.com/office/powerpoint/2010/main" val="162607241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Slide Image Placeholder 1"/>
          <p:cNvSpPr>
            <a:spLocks noGrp="1" noRot="1" noChangeAspect="1" noTextEdit="1"/>
          </p:cNvSpPr>
          <p:nvPr>
            <p:ph type="sldImg"/>
          </p:nvPr>
        </p:nvSpPr>
        <p:spPr>
          <a:xfrm>
            <a:off x="1978025" y="188913"/>
            <a:ext cx="3427413" cy="2570162"/>
          </a:xfrm>
          <a:ln/>
        </p:spPr>
      </p:sp>
      <p:sp>
        <p:nvSpPr>
          <p:cNvPr id="208899" name="Notes Placeholder 2"/>
          <p:cNvSpPr>
            <a:spLocks noGrp="1"/>
          </p:cNvSpPr>
          <p:nvPr>
            <p:ph type="body" idx="1"/>
          </p:nvPr>
        </p:nvSpPr>
        <p:spPr>
          <a:xfrm>
            <a:off x="451673" y="3116455"/>
            <a:ext cx="6409944" cy="6044034"/>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100000"/>
              </a:lnSpc>
              <a:spcBef>
                <a:spcPts val="0"/>
              </a:spcBef>
            </a:pPr>
            <a:endParaRPr lang="en-US" dirty="0"/>
          </a:p>
        </p:txBody>
      </p:sp>
      <p:sp>
        <p:nvSpPr>
          <p:cNvPr id="2" name="Date Placeholder 1"/>
          <p:cNvSpPr>
            <a:spLocks noGrp="1"/>
          </p:cNvSpPr>
          <p:nvPr>
            <p:ph type="dt" idx="10"/>
          </p:nvPr>
        </p:nvSpPr>
        <p:spPr/>
        <p:txBody>
          <a:bodyPr/>
          <a:lstStyle/>
          <a:p>
            <a:r>
              <a:rPr lang="en-US"/>
              <a:t>Revised:</a:t>
            </a:r>
          </a:p>
          <a:p>
            <a:r>
              <a:rPr lang="en-US"/>
              <a:t>02/2018</a:t>
            </a:r>
            <a:endParaRPr lang="en-US" dirty="0"/>
          </a:p>
        </p:txBody>
      </p:sp>
      <p:sp>
        <p:nvSpPr>
          <p:cNvPr id="6" name="Footer Placeholder 5"/>
          <p:cNvSpPr>
            <a:spLocks noGrp="1"/>
          </p:cNvSpPr>
          <p:nvPr>
            <p:ph type="ftr" sz="quarter" idx="11"/>
          </p:nvPr>
        </p:nvSpPr>
        <p:spPr/>
        <p:txBody>
          <a:bodyPr/>
          <a:lstStyle/>
          <a:p>
            <a:r>
              <a:rPr lang="en-US"/>
              <a:t>Advanced Roadside Impaired Driving Enforcement</a:t>
            </a:r>
          </a:p>
          <a:p>
            <a:r>
              <a:rPr lang="en-US"/>
              <a:t>Seven Drug Categories</a:t>
            </a:r>
            <a:endParaRPr lang="en-US" dirty="0"/>
          </a:p>
        </p:txBody>
      </p:sp>
      <p:sp>
        <p:nvSpPr>
          <p:cNvPr id="14" name="Slide Number Placeholder 13"/>
          <p:cNvSpPr>
            <a:spLocks noGrp="1"/>
          </p:cNvSpPr>
          <p:nvPr>
            <p:ph type="sldNum" sz="quarter" idx="12"/>
          </p:nvPr>
        </p:nvSpPr>
        <p:spPr/>
        <p:txBody>
          <a:bodyPr/>
          <a:lstStyle/>
          <a:p>
            <a:r>
              <a:rPr lang="en-US"/>
              <a:t>Session 6</a:t>
            </a:r>
          </a:p>
          <a:p>
            <a:r>
              <a:rPr lang="en-US"/>
              <a:t>Page </a:t>
            </a:r>
            <a:fld id="{BC83BB2A-1821-49CB-96A1-2EE42A7DF033}" type="slidenum">
              <a:rPr lang="en-US" smtClean="0"/>
              <a:pPr/>
              <a:t>59</a:t>
            </a:fld>
            <a:r>
              <a:rPr lang="en-US"/>
              <a:t> of 127</a:t>
            </a:r>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65325" y="214313"/>
            <a:ext cx="3425825" cy="2570162"/>
          </a:xfrm>
        </p:spPr>
      </p:sp>
      <p:sp>
        <p:nvSpPr>
          <p:cNvPr id="3" name="Notes Placeholder 2"/>
          <p:cNvSpPr>
            <a:spLocks noGrp="1"/>
          </p:cNvSpPr>
          <p:nvPr>
            <p:ph type="body" idx="1"/>
          </p:nvPr>
        </p:nvSpPr>
        <p:spPr>
          <a:xfrm>
            <a:off x="451262" y="3116455"/>
            <a:ext cx="6412676" cy="6044034"/>
          </a:xfrm>
        </p:spPr>
        <p:txBody>
          <a:bodyPr/>
          <a:lstStyle/>
          <a:p>
            <a:pPr>
              <a:lnSpc>
                <a:spcPct val="100000"/>
              </a:lnSpc>
              <a:spcBef>
                <a:spcPts val="0"/>
              </a:spcBef>
            </a:pPr>
            <a:endParaRPr lang="en-US" dirty="0"/>
          </a:p>
        </p:txBody>
      </p:sp>
      <p:sp>
        <p:nvSpPr>
          <p:cNvPr id="6" name="Date Placeholder 5"/>
          <p:cNvSpPr>
            <a:spLocks noGrp="1"/>
          </p:cNvSpPr>
          <p:nvPr>
            <p:ph type="dt" idx="10"/>
          </p:nvPr>
        </p:nvSpPr>
        <p:spPr/>
        <p:txBody>
          <a:bodyPr/>
          <a:lstStyle/>
          <a:p>
            <a:r>
              <a:rPr lang="en-US"/>
              <a:t>Revised:</a:t>
            </a:r>
          </a:p>
          <a:p>
            <a:r>
              <a:rPr lang="en-US"/>
              <a:t>02/2018</a:t>
            </a:r>
            <a:endParaRPr lang="en-US" dirty="0"/>
          </a:p>
        </p:txBody>
      </p:sp>
      <p:sp>
        <p:nvSpPr>
          <p:cNvPr id="8" name="Footer Placeholder 7"/>
          <p:cNvSpPr>
            <a:spLocks noGrp="1"/>
          </p:cNvSpPr>
          <p:nvPr>
            <p:ph type="ftr" sz="quarter" idx="11"/>
          </p:nvPr>
        </p:nvSpPr>
        <p:spPr/>
        <p:txBody>
          <a:bodyPr/>
          <a:lstStyle/>
          <a:p>
            <a:r>
              <a:rPr lang="en-US"/>
              <a:t>Advanced Roadside Impaired Driving Enforcement</a:t>
            </a:r>
          </a:p>
          <a:p>
            <a:r>
              <a:rPr lang="en-US"/>
              <a:t>Seven Drug Categories</a:t>
            </a:r>
            <a:endParaRPr lang="en-US" dirty="0"/>
          </a:p>
        </p:txBody>
      </p:sp>
      <p:sp>
        <p:nvSpPr>
          <p:cNvPr id="16" name="Slide Number Placeholder 15"/>
          <p:cNvSpPr>
            <a:spLocks noGrp="1"/>
          </p:cNvSpPr>
          <p:nvPr>
            <p:ph type="sldNum" sz="quarter" idx="12"/>
          </p:nvPr>
        </p:nvSpPr>
        <p:spPr/>
        <p:txBody>
          <a:bodyPr/>
          <a:lstStyle/>
          <a:p>
            <a:r>
              <a:rPr lang="en-US"/>
              <a:t>Session 6</a:t>
            </a:r>
          </a:p>
          <a:p>
            <a:r>
              <a:rPr lang="en-US"/>
              <a:t>Page </a:t>
            </a:r>
            <a:fld id="{BC83BB2A-1821-49CB-96A1-2EE42A7DF033}" type="slidenum">
              <a:rPr lang="en-US" smtClean="0"/>
              <a:pPr/>
              <a:t>6</a:t>
            </a:fld>
            <a:r>
              <a:rPr lang="en-US"/>
              <a:t> of 127</a:t>
            </a:r>
            <a:endParaRPr lang="en-US" dirty="0"/>
          </a:p>
        </p:txBody>
      </p:sp>
    </p:spTree>
    <p:extLst>
      <p:ext uri="{BB962C8B-B14F-4D97-AF65-F5344CB8AC3E}">
        <p14:creationId xmlns:p14="http://schemas.microsoft.com/office/powerpoint/2010/main" val="172974997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Slide Image Placeholder 1"/>
          <p:cNvSpPr>
            <a:spLocks noGrp="1" noRot="1" noChangeAspect="1" noTextEdit="1"/>
          </p:cNvSpPr>
          <p:nvPr>
            <p:ph type="sldImg"/>
          </p:nvPr>
        </p:nvSpPr>
        <p:spPr>
          <a:xfrm>
            <a:off x="1976438" y="212725"/>
            <a:ext cx="3430587" cy="2573338"/>
          </a:xfrm>
          <a:ln/>
        </p:spPr>
      </p:sp>
      <p:sp>
        <p:nvSpPr>
          <p:cNvPr id="3" name="Notes Placeholder 2"/>
          <p:cNvSpPr>
            <a:spLocks noGrp="1"/>
          </p:cNvSpPr>
          <p:nvPr>
            <p:ph type="body" idx="1"/>
          </p:nvPr>
        </p:nvSpPr>
        <p:spPr>
          <a:xfrm>
            <a:off x="413572" y="3116455"/>
            <a:ext cx="6409944" cy="6044034"/>
          </a:xfrm>
        </p:spPr>
        <p:txBody>
          <a:bodyPr>
            <a:noAutofit/>
          </a:bodyPr>
          <a:lstStyle/>
          <a:p>
            <a:pPr>
              <a:lnSpc>
                <a:spcPct val="100000"/>
              </a:lnSpc>
              <a:spcBef>
                <a:spcPts val="0"/>
              </a:spcBef>
              <a:spcAft>
                <a:spcPts val="0"/>
              </a:spcAft>
            </a:pPr>
            <a:r>
              <a:rPr lang="en-US" i="1" dirty="0">
                <a:latin typeface="+mn-lt"/>
                <a:ea typeface="Calibri"/>
                <a:cs typeface="Times New Roman"/>
              </a:rPr>
              <a:t>General Indicators</a:t>
            </a:r>
            <a:endParaRPr lang="en-US" dirty="0">
              <a:latin typeface="+mn-lt"/>
              <a:ea typeface="Calibri"/>
              <a:cs typeface="Times New Roman"/>
            </a:endParaRPr>
          </a:p>
          <a:p>
            <a:pPr marL="358776" indent="-358776">
              <a:lnSpc>
                <a:spcPct val="100000"/>
              </a:lnSpc>
              <a:spcBef>
                <a:spcPts val="0"/>
              </a:spcBef>
              <a:spcAft>
                <a:spcPts val="0"/>
              </a:spcAft>
              <a:buFont typeface="Arial"/>
              <a:buChar char="•"/>
              <a:tabLst>
                <a:tab pos="478368" algn="l"/>
              </a:tabLst>
            </a:pPr>
            <a:r>
              <a:rPr lang="en-US" dirty="0">
                <a:latin typeface="+mn-lt"/>
                <a:ea typeface="Calibri"/>
                <a:cs typeface="Times New Roman"/>
              </a:rPr>
              <a:t>Droopy eyelids</a:t>
            </a:r>
          </a:p>
          <a:p>
            <a:pPr marL="358776" indent="-358776">
              <a:lnSpc>
                <a:spcPct val="100000"/>
              </a:lnSpc>
              <a:spcBef>
                <a:spcPts val="0"/>
              </a:spcBef>
              <a:spcAft>
                <a:spcPts val="0"/>
              </a:spcAft>
              <a:buFont typeface="Arial"/>
              <a:buChar char="•"/>
              <a:tabLst>
                <a:tab pos="478368" algn="l"/>
              </a:tabLst>
            </a:pPr>
            <a:r>
              <a:rPr lang="en-US" dirty="0">
                <a:latin typeface="+mn-lt"/>
                <a:ea typeface="Calibri"/>
                <a:cs typeface="Times New Roman"/>
              </a:rPr>
              <a:t>“On the nod” (Semiconscious type state of deep relaxation)</a:t>
            </a:r>
          </a:p>
          <a:p>
            <a:pPr defTabSz="956737">
              <a:lnSpc>
                <a:spcPct val="100000"/>
              </a:lnSpc>
              <a:spcBef>
                <a:spcPts val="0"/>
              </a:spcBef>
              <a:spcAft>
                <a:spcPts val="0"/>
              </a:spcAft>
              <a:tabLst>
                <a:tab pos="478368" algn="l"/>
              </a:tabLst>
              <a:defRPr/>
            </a:pPr>
            <a:r>
              <a:rPr lang="en-US" b="1" i="1" dirty="0">
                <a:latin typeface="+mn-lt"/>
                <a:ea typeface="Calibri"/>
                <a:cs typeface="Times New Roman"/>
              </a:rPr>
              <a:t>Explain </a:t>
            </a:r>
            <a:r>
              <a:rPr lang="en-US" b="1" i="1" baseline="0" dirty="0">
                <a:latin typeface="+mn-lt"/>
                <a:ea typeface="Calibri"/>
                <a:cs typeface="Times New Roman"/>
              </a:rPr>
              <a:t>“on</a:t>
            </a:r>
            <a:r>
              <a:rPr lang="en-US" b="1" i="1" dirty="0">
                <a:latin typeface="+mn-lt"/>
                <a:ea typeface="Calibri"/>
                <a:cs typeface="Times New Roman"/>
              </a:rPr>
              <a:t> the nod” and how it differs from someone “crashing” after high doses of CNS Stimulants. </a:t>
            </a:r>
            <a:endParaRPr lang="en-US" dirty="0">
              <a:latin typeface="+mn-lt"/>
              <a:ea typeface="Calibri"/>
              <a:cs typeface="Times New Roman"/>
            </a:endParaRPr>
          </a:p>
          <a:p>
            <a:pPr marL="358776" indent="-358776">
              <a:lnSpc>
                <a:spcPct val="100000"/>
              </a:lnSpc>
              <a:spcBef>
                <a:spcPts val="0"/>
              </a:spcBef>
              <a:spcAft>
                <a:spcPts val="0"/>
              </a:spcAft>
              <a:buFont typeface="Arial"/>
              <a:buChar char="•"/>
              <a:tabLst>
                <a:tab pos="478368" algn="l"/>
              </a:tabLst>
            </a:pPr>
            <a:r>
              <a:rPr lang="en-US" dirty="0">
                <a:latin typeface="+mn-lt"/>
                <a:ea typeface="Calibri"/>
                <a:cs typeface="Times New Roman"/>
              </a:rPr>
              <a:t>Drowsiness</a:t>
            </a:r>
          </a:p>
          <a:p>
            <a:pPr marL="358776" indent="-358776">
              <a:lnSpc>
                <a:spcPct val="100000"/>
              </a:lnSpc>
              <a:spcBef>
                <a:spcPts val="0"/>
              </a:spcBef>
              <a:spcAft>
                <a:spcPts val="0"/>
              </a:spcAft>
              <a:buFont typeface="Arial"/>
              <a:buChar char="•"/>
              <a:tabLst>
                <a:tab pos="478368" algn="l"/>
              </a:tabLst>
            </a:pPr>
            <a:r>
              <a:rPr lang="en-US" dirty="0">
                <a:latin typeface="+mn-lt"/>
                <a:ea typeface="Calibri"/>
                <a:cs typeface="Times New Roman"/>
              </a:rPr>
              <a:t>Depressed reflexes</a:t>
            </a:r>
          </a:p>
          <a:p>
            <a:pPr marL="358776" indent="-358776">
              <a:lnSpc>
                <a:spcPct val="100000"/>
              </a:lnSpc>
              <a:spcBef>
                <a:spcPts val="0"/>
              </a:spcBef>
              <a:spcAft>
                <a:spcPts val="0"/>
              </a:spcAft>
              <a:buFont typeface="Arial"/>
              <a:buChar char="•"/>
              <a:tabLst>
                <a:tab pos="478368" algn="l"/>
              </a:tabLst>
            </a:pPr>
            <a:r>
              <a:rPr lang="en-US" dirty="0">
                <a:latin typeface="+mn-lt"/>
                <a:ea typeface="Calibri"/>
                <a:cs typeface="Times New Roman"/>
              </a:rPr>
              <a:t>Dry mouth</a:t>
            </a:r>
          </a:p>
          <a:p>
            <a:pPr marL="358776" indent="-358776">
              <a:lnSpc>
                <a:spcPct val="100000"/>
              </a:lnSpc>
              <a:spcBef>
                <a:spcPts val="0"/>
              </a:spcBef>
              <a:spcAft>
                <a:spcPts val="0"/>
              </a:spcAft>
              <a:buFont typeface="Arial"/>
              <a:buChar char="•"/>
              <a:tabLst>
                <a:tab pos="478368" algn="l"/>
              </a:tabLst>
            </a:pPr>
            <a:r>
              <a:rPr lang="en-US" dirty="0">
                <a:latin typeface="+mn-lt"/>
                <a:ea typeface="Calibri"/>
                <a:cs typeface="Times New Roman"/>
              </a:rPr>
              <a:t>Slow, low, raspy speech</a:t>
            </a:r>
          </a:p>
          <a:p>
            <a:pPr marL="358776" indent="-358776">
              <a:lnSpc>
                <a:spcPct val="100000"/>
              </a:lnSpc>
              <a:spcBef>
                <a:spcPts val="0"/>
              </a:spcBef>
              <a:spcAft>
                <a:spcPts val="0"/>
              </a:spcAft>
              <a:buFont typeface="Arial"/>
              <a:buChar char="•"/>
              <a:tabLst>
                <a:tab pos="478368" algn="l"/>
              </a:tabLst>
            </a:pPr>
            <a:r>
              <a:rPr lang="en-US" dirty="0">
                <a:latin typeface="+mn-lt"/>
                <a:ea typeface="Calibri"/>
                <a:cs typeface="Times New Roman"/>
              </a:rPr>
              <a:t>Euphoria</a:t>
            </a:r>
          </a:p>
          <a:p>
            <a:pPr marL="358776" indent="-358776">
              <a:lnSpc>
                <a:spcPct val="100000"/>
              </a:lnSpc>
              <a:spcBef>
                <a:spcPts val="0"/>
              </a:spcBef>
              <a:spcAft>
                <a:spcPts val="0"/>
              </a:spcAft>
              <a:buFont typeface="Arial"/>
              <a:buChar char="•"/>
              <a:tabLst>
                <a:tab pos="478368" algn="l"/>
              </a:tabLst>
            </a:pPr>
            <a:r>
              <a:rPr lang="en-US" dirty="0">
                <a:latin typeface="+mn-lt"/>
                <a:ea typeface="Calibri"/>
                <a:cs typeface="Times New Roman"/>
              </a:rPr>
              <a:t>Puncture marks</a:t>
            </a:r>
          </a:p>
          <a:p>
            <a:pPr marL="358776" indent="-358776">
              <a:lnSpc>
                <a:spcPct val="100000"/>
              </a:lnSpc>
              <a:spcBef>
                <a:spcPts val="0"/>
              </a:spcBef>
              <a:spcAft>
                <a:spcPts val="0"/>
              </a:spcAft>
              <a:buFont typeface="Arial"/>
              <a:buChar char="•"/>
              <a:tabLst>
                <a:tab pos="478368" algn="l"/>
              </a:tabLst>
            </a:pPr>
            <a:r>
              <a:rPr lang="en-US" dirty="0">
                <a:latin typeface="+mn-lt"/>
                <a:ea typeface="Calibri"/>
                <a:cs typeface="Times New Roman"/>
              </a:rPr>
              <a:t>Itching (Face, arms or body)</a:t>
            </a:r>
          </a:p>
          <a:p>
            <a:pPr marL="358776" indent="-358776">
              <a:lnSpc>
                <a:spcPct val="100000"/>
              </a:lnSpc>
              <a:spcBef>
                <a:spcPts val="0"/>
              </a:spcBef>
              <a:spcAft>
                <a:spcPts val="0"/>
              </a:spcAft>
              <a:buFont typeface="Arial"/>
              <a:buChar char="•"/>
              <a:tabLst>
                <a:tab pos="478368" algn="l"/>
              </a:tabLst>
            </a:pPr>
            <a:r>
              <a:rPr lang="en-US" dirty="0">
                <a:latin typeface="+mn-lt"/>
                <a:ea typeface="Calibri"/>
                <a:cs typeface="Times New Roman"/>
              </a:rPr>
              <a:t>Nausea</a:t>
            </a:r>
          </a:p>
          <a:p>
            <a:pPr marL="358776" indent="-358776">
              <a:lnSpc>
                <a:spcPct val="100000"/>
              </a:lnSpc>
              <a:spcBef>
                <a:spcPts val="0"/>
              </a:spcBef>
              <a:spcAft>
                <a:spcPts val="0"/>
              </a:spcAft>
              <a:buFont typeface="Arial"/>
              <a:buChar char="•"/>
              <a:tabLst>
                <a:tab pos="478368" algn="l"/>
              </a:tabLst>
            </a:pPr>
            <a:r>
              <a:rPr lang="en-US" dirty="0">
                <a:latin typeface="+mn-lt"/>
                <a:ea typeface="Calibri"/>
                <a:cs typeface="Times New Roman"/>
              </a:rPr>
              <a:t>Slowed breathing</a:t>
            </a:r>
          </a:p>
          <a:p>
            <a:pPr marL="358776" indent="-358776">
              <a:lnSpc>
                <a:spcPct val="100000"/>
              </a:lnSpc>
              <a:spcBef>
                <a:spcPts val="0"/>
              </a:spcBef>
              <a:spcAft>
                <a:spcPts val="0"/>
              </a:spcAft>
              <a:buFont typeface="Arial"/>
              <a:buChar char="•"/>
              <a:tabLst>
                <a:tab pos="478368" algn="l"/>
              </a:tabLst>
            </a:pPr>
            <a:endParaRPr lang="en-US" dirty="0">
              <a:latin typeface="+mn-lt"/>
              <a:ea typeface="Calibri"/>
              <a:cs typeface="Times New Roman"/>
            </a:endParaRPr>
          </a:p>
          <a:p>
            <a:pPr>
              <a:lnSpc>
                <a:spcPct val="100000"/>
              </a:lnSpc>
              <a:spcBef>
                <a:spcPts val="0"/>
              </a:spcBef>
            </a:pPr>
            <a:endParaRPr lang="en-US" dirty="0"/>
          </a:p>
        </p:txBody>
      </p:sp>
      <p:sp>
        <p:nvSpPr>
          <p:cNvPr id="2" name="Date Placeholder 1"/>
          <p:cNvSpPr>
            <a:spLocks noGrp="1"/>
          </p:cNvSpPr>
          <p:nvPr>
            <p:ph type="dt" idx="10"/>
          </p:nvPr>
        </p:nvSpPr>
        <p:spPr/>
        <p:txBody>
          <a:bodyPr/>
          <a:lstStyle/>
          <a:p>
            <a:r>
              <a:rPr lang="en-US"/>
              <a:t>Revised:</a:t>
            </a:r>
          </a:p>
          <a:p>
            <a:r>
              <a:rPr lang="en-US"/>
              <a:t>02/2018</a:t>
            </a:r>
            <a:endParaRPr lang="en-US" dirty="0"/>
          </a:p>
        </p:txBody>
      </p:sp>
      <p:sp>
        <p:nvSpPr>
          <p:cNvPr id="7" name="Footer Placeholder 6"/>
          <p:cNvSpPr>
            <a:spLocks noGrp="1"/>
          </p:cNvSpPr>
          <p:nvPr>
            <p:ph type="ftr" sz="quarter" idx="11"/>
          </p:nvPr>
        </p:nvSpPr>
        <p:spPr/>
        <p:txBody>
          <a:bodyPr/>
          <a:lstStyle/>
          <a:p>
            <a:r>
              <a:rPr lang="en-US"/>
              <a:t>Advanced Roadside Impaired Driving Enforcement</a:t>
            </a:r>
          </a:p>
          <a:p>
            <a:r>
              <a:rPr lang="en-US"/>
              <a:t>Seven Drug Categories</a:t>
            </a:r>
            <a:endParaRPr lang="en-US" dirty="0"/>
          </a:p>
        </p:txBody>
      </p:sp>
      <p:sp>
        <p:nvSpPr>
          <p:cNvPr id="15" name="Slide Number Placeholder 14"/>
          <p:cNvSpPr>
            <a:spLocks noGrp="1"/>
          </p:cNvSpPr>
          <p:nvPr>
            <p:ph type="sldNum" sz="quarter" idx="12"/>
          </p:nvPr>
        </p:nvSpPr>
        <p:spPr/>
        <p:txBody>
          <a:bodyPr/>
          <a:lstStyle/>
          <a:p>
            <a:r>
              <a:rPr lang="en-US"/>
              <a:t>Session 6</a:t>
            </a:r>
          </a:p>
          <a:p>
            <a:r>
              <a:rPr lang="en-US"/>
              <a:t>Page </a:t>
            </a:r>
            <a:fld id="{BC83BB2A-1821-49CB-96A1-2EE42A7DF033}" type="slidenum">
              <a:rPr lang="en-US" smtClean="0"/>
              <a:pPr/>
              <a:t>60</a:t>
            </a:fld>
            <a:r>
              <a:rPr lang="en-US"/>
              <a:t> of 127</a:t>
            </a:r>
            <a:endParaRPr lang="en-US" dirty="0"/>
          </a:p>
        </p:txBody>
      </p:sp>
    </p:spTree>
    <p:extLst>
      <p:ext uri="{BB962C8B-B14F-4D97-AF65-F5344CB8AC3E}">
        <p14:creationId xmlns:p14="http://schemas.microsoft.com/office/powerpoint/2010/main" val="127970352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Slide Image Placeholder 1"/>
          <p:cNvSpPr>
            <a:spLocks noGrp="1" noRot="1" noChangeAspect="1" noTextEdit="1"/>
          </p:cNvSpPr>
          <p:nvPr>
            <p:ph type="sldImg"/>
          </p:nvPr>
        </p:nvSpPr>
        <p:spPr>
          <a:xfrm>
            <a:off x="1979613" y="201613"/>
            <a:ext cx="3425825" cy="2570162"/>
          </a:xfrm>
          <a:ln/>
        </p:spPr>
      </p:sp>
      <p:sp>
        <p:nvSpPr>
          <p:cNvPr id="210947" name="Notes Placeholder 2"/>
          <p:cNvSpPr>
            <a:spLocks noGrp="1"/>
          </p:cNvSpPr>
          <p:nvPr>
            <p:ph type="body" idx="1"/>
          </p:nvPr>
        </p:nvSpPr>
        <p:spPr>
          <a:xfrm>
            <a:off x="413262" y="3116455"/>
            <a:ext cx="6409944" cy="6044034"/>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100000"/>
              </a:lnSpc>
              <a:spcBef>
                <a:spcPts val="0"/>
              </a:spcBef>
            </a:pPr>
            <a:endParaRPr lang="en-US" dirty="0"/>
          </a:p>
        </p:txBody>
      </p:sp>
      <p:sp>
        <p:nvSpPr>
          <p:cNvPr id="2" name="Date Placeholder 1"/>
          <p:cNvSpPr>
            <a:spLocks noGrp="1"/>
          </p:cNvSpPr>
          <p:nvPr>
            <p:ph type="dt" idx="10"/>
          </p:nvPr>
        </p:nvSpPr>
        <p:spPr/>
        <p:txBody>
          <a:bodyPr/>
          <a:lstStyle/>
          <a:p>
            <a:r>
              <a:rPr lang="en-US"/>
              <a:t>Revised:</a:t>
            </a:r>
          </a:p>
          <a:p>
            <a:r>
              <a:rPr lang="en-US"/>
              <a:t>02/2018</a:t>
            </a:r>
            <a:endParaRPr lang="en-US" dirty="0"/>
          </a:p>
        </p:txBody>
      </p:sp>
      <p:sp>
        <p:nvSpPr>
          <p:cNvPr id="6" name="Footer Placeholder 5"/>
          <p:cNvSpPr>
            <a:spLocks noGrp="1"/>
          </p:cNvSpPr>
          <p:nvPr>
            <p:ph type="ftr" sz="quarter" idx="11"/>
          </p:nvPr>
        </p:nvSpPr>
        <p:spPr/>
        <p:txBody>
          <a:bodyPr/>
          <a:lstStyle/>
          <a:p>
            <a:r>
              <a:rPr lang="en-US"/>
              <a:t>Advanced Roadside Impaired Driving Enforcement</a:t>
            </a:r>
          </a:p>
          <a:p>
            <a:r>
              <a:rPr lang="en-US"/>
              <a:t>Seven Drug Categories</a:t>
            </a:r>
            <a:endParaRPr lang="en-US" dirty="0"/>
          </a:p>
        </p:txBody>
      </p:sp>
      <p:sp>
        <p:nvSpPr>
          <p:cNvPr id="14" name="Slide Number Placeholder 13"/>
          <p:cNvSpPr>
            <a:spLocks noGrp="1"/>
          </p:cNvSpPr>
          <p:nvPr>
            <p:ph type="sldNum" sz="quarter" idx="12"/>
          </p:nvPr>
        </p:nvSpPr>
        <p:spPr/>
        <p:txBody>
          <a:bodyPr/>
          <a:lstStyle/>
          <a:p>
            <a:r>
              <a:rPr lang="en-US"/>
              <a:t>Session 6</a:t>
            </a:r>
          </a:p>
          <a:p>
            <a:r>
              <a:rPr lang="en-US"/>
              <a:t>Page </a:t>
            </a:r>
            <a:fld id="{BC83BB2A-1821-49CB-96A1-2EE42A7DF033}" type="slidenum">
              <a:rPr lang="en-US" smtClean="0"/>
              <a:pPr/>
              <a:t>61</a:t>
            </a:fld>
            <a:r>
              <a:rPr lang="en-US"/>
              <a:t> of 127</a:t>
            </a:r>
            <a:endParaRPr lang="en-US" dirty="0"/>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05013" y="252413"/>
            <a:ext cx="3425825" cy="2570162"/>
          </a:xfrm>
        </p:spPr>
      </p:sp>
      <p:sp>
        <p:nvSpPr>
          <p:cNvPr id="3" name="Notes Placeholder 2"/>
          <p:cNvSpPr>
            <a:spLocks noGrp="1"/>
          </p:cNvSpPr>
          <p:nvPr>
            <p:ph type="body" idx="1"/>
          </p:nvPr>
        </p:nvSpPr>
        <p:spPr>
          <a:xfrm>
            <a:off x="438973" y="3116455"/>
            <a:ext cx="6409944" cy="6044034"/>
          </a:xfrm>
        </p:spPr>
        <p:txBody>
          <a:bodyPr/>
          <a:lstStyle/>
          <a:p>
            <a:pPr>
              <a:lnSpc>
                <a:spcPct val="100000"/>
              </a:lnSpc>
              <a:spcBef>
                <a:spcPts val="0"/>
              </a:spcBef>
            </a:pPr>
            <a:endParaRPr lang="en-US" dirty="0"/>
          </a:p>
        </p:txBody>
      </p:sp>
      <p:sp>
        <p:nvSpPr>
          <p:cNvPr id="6" name="Date Placeholder 5"/>
          <p:cNvSpPr>
            <a:spLocks noGrp="1"/>
          </p:cNvSpPr>
          <p:nvPr>
            <p:ph type="dt" idx="10"/>
          </p:nvPr>
        </p:nvSpPr>
        <p:spPr/>
        <p:txBody>
          <a:bodyPr/>
          <a:lstStyle/>
          <a:p>
            <a:r>
              <a:rPr lang="en-US"/>
              <a:t>Revised:</a:t>
            </a:r>
          </a:p>
          <a:p>
            <a:r>
              <a:rPr lang="en-US"/>
              <a:t>02/2018</a:t>
            </a:r>
            <a:endParaRPr lang="en-US" dirty="0"/>
          </a:p>
        </p:txBody>
      </p:sp>
      <p:sp>
        <p:nvSpPr>
          <p:cNvPr id="8" name="Footer Placeholder 7"/>
          <p:cNvSpPr>
            <a:spLocks noGrp="1"/>
          </p:cNvSpPr>
          <p:nvPr>
            <p:ph type="ftr" sz="quarter" idx="11"/>
          </p:nvPr>
        </p:nvSpPr>
        <p:spPr/>
        <p:txBody>
          <a:bodyPr/>
          <a:lstStyle/>
          <a:p>
            <a:r>
              <a:rPr lang="en-US"/>
              <a:t>Advanced Roadside Impaired Driving Enforcement</a:t>
            </a:r>
          </a:p>
          <a:p>
            <a:r>
              <a:rPr lang="en-US"/>
              <a:t>Seven Drug Categories</a:t>
            </a:r>
            <a:endParaRPr lang="en-US" dirty="0"/>
          </a:p>
        </p:txBody>
      </p:sp>
      <p:sp>
        <p:nvSpPr>
          <p:cNvPr id="16" name="Slide Number Placeholder 15"/>
          <p:cNvSpPr>
            <a:spLocks noGrp="1"/>
          </p:cNvSpPr>
          <p:nvPr>
            <p:ph type="sldNum" sz="quarter" idx="12"/>
          </p:nvPr>
        </p:nvSpPr>
        <p:spPr/>
        <p:txBody>
          <a:bodyPr/>
          <a:lstStyle/>
          <a:p>
            <a:r>
              <a:rPr lang="en-US"/>
              <a:t>Session 6</a:t>
            </a:r>
          </a:p>
          <a:p>
            <a:r>
              <a:rPr lang="en-US"/>
              <a:t>Page </a:t>
            </a:r>
            <a:fld id="{BC83BB2A-1821-49CB-96A1-2EE42A7DF033}" type="slidenum">
              <a:rPr lang="en-US" smtClean="0"/>
              <a:pPr/>
              <a:t>62</a:t>
            </a:fld>
            <a:r>
              <a:rPr lang="en-US"/>
              <a:t> of 127</a:t>
            </a:r>
            <a:endParaRPr lang="en-US" dirty="0"/>
          </a:p>
        </p:txBody>
      </p:sp>
    </p:spTree>
    <p:extLst>
      <p:ext uri="{BB962C8B-B14F-4D97-AF65-F5344CB8AC3E}">
        <p14:creationId xmlns:p14="http://schemas.microsoft.com/office/powerpoint/2010/main" val="358918916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Slide Image Placeholder 1"/>
          <p:cNvSpPr>
            <a:spLocks noGrp="1" noRot="1" noChangeAspect="1" noTextEdit="1"/>
          </p:cNvSpPr>
          <p:nvPr>
            <p:ph type="sldImg"/>
          </p:nvPr>
        </p:nvSpPr>
        <p:spPr>
          <a:xfrm>
            <a:off x="1978025" y="227013"/>
            <a:ext cx="3427413" cy="2570162"/>
          </a:xfrm>
          <a:ln/>
        </p:spPr>
      </p:sp>
      <p:sp>
        <p:nvSpPr>
          <p:cNvPr id="3" name="Notes Placeholder 2"/>
          <p:cNvSpPr>
            <a:spLocks noGrp="1"/>
          </p:cNvSpPr>
          <p:nvPr>
            <p:ph type="body" idx="1"/>
          </p:nvPr>
        </p:nvSpPr>
        <p:spPr>
          <a:xfrm>
            <a:off x="426273" y="3116455"/>
            <a:ext cx="6409944" cy="6044034"/>
          </a:xfrm>
        </p:spPr>
        <p:txBody>
          <a:bodyPr>
            <a:noAutofit/>
          </a:bodyPr>
          <a:lstStyle/>
          <a:p>
            <a:pPr>
              <a:lnSpc>
                <a:spcPct val="100000"/>
              </a:lnSpc>
              <a:spcBef>
                <a:spcPts val="0"/>
              </a:spcBef>
              <a:spcAft>
                <a:spcPts val="0"/>
              </a:spcAft>
            </a:pPr>
            <a:endParaRPr lang="en-US" dirty="0">
              <a:latin typeface="+mn-lt"/>
              <a:ea typeface="Calibri"/>
              <a:cs typeface="Times New Roman"/>
            </a:endParaRPr>
          </a:p>
        </p:txBody>
      </p:sp>
      <p:sp>
        <p:nvSpPr>
          <p:cNvPr id="2" name="Date Placeholder 1"/>
          <p:cNvSpPr>
            <a:spLocks noGrp="1"/>
          </p:cNvSpPr>
          <p:nvPr>
            <p:ph type="dt" idx="10"/>
          </p:nvPr>
        </p:nvSpPr>
        <p:spPr/>
        <p:txBody>
          <a:bodyPr/>
          <a:lstStyle/>
          <a:p>
            <a:r>
              <a:rPr lang="en-US"/>
              <a:t>Revised:</a:t>
            </a:r>
          </a:p>
          <a:p>
            <a:r>
              <a:rPr lang="en-US"/>
              <a:t>02/2018</a:t>
            </a:r>
            <a:endParaRPr lang="en-US" dirty="0"/>
          </a:p>
        </p:txBody>
      </p:sp>
      <p:sp>
        <p:nvSpPr>
          <p:cNvPr id="7" name="Footer Placeholder 6"/>
          <p:cNvSpPr>
            <a:spLocks noGrp="1"/>
          </p:cNvSpPr>
          <p:nvPr>
            <p:ph type="ftr" sz="quarter" idx="11"/>
          </p:nvPr>
        </p:nvSpPr>
        <p:spPr/>
        <p:txBody>
          <a:bodyPr/>
          <a:lstStyle/>
          <a:p>
            <a:r>
              <a:rPr lang="en-US"/>
              <a:t>Advanced Roadside Impaired Driving Enforcement</a:t>
            </a:r>
          </a:p>
          <a:p>
            <a:r>
              <a:rPr lang="en-US"/>
              <a:t>Seven Drug Categories</a:t>
            </a:r>
            <a:endParaRPr lang="en-US" dirty="0"/>
          </a:p>
        </p:txBody>
      </p:sp>
      <p:sp>
        <p:nvSpPr>
          <p:cNvPr id="15" name="Slide Number Placeholder 14"/>
          <p:cNvSpPr>
            <a:spLocks noGrp="1"/>
          </p:cNvSpPr>
          <p:nvPr>
            <p:ph type="sldNum" sz="quarter" idx="12"/>
          </p:nvPr>
        </p:nvSpPr>
        <p:spPr/>
        <p:txBody>
          <a:bodyPr/>
          <a:lstStyle/>
          <a:p>
            <a:r>
              <a:rPr lang="en-US"/>
              <a:t>Session 6</a:t>
            </a:r>
          </a:p>
          <a:p>
            <a:r>
              <a:rPr lang="en-US"/>
              <a:t>Page </a:t>
            </a:r>
            <a:fld id="{BC83BB2A-1821-49CB-96A1-2EE42A7DF033}" type="slidenum">
              <a:rPr lang="en-US" smtClean="0"/>
              <a:pPr/>
              <a:t>63</a:t>
            </a:fld>
            <a:r>
              <a:rPr lang="en-US"/>
              <a:t> of 127</a:t>
            </a:r>
            <a:endParaRPr lang="en-US" dirty="0"/>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Slide Image Placeholder 1"/>
          <p:cNvSpPr>
            <a:spLocks noGrp="1" noRot="1" noChangeAspect="1" noTextEdit="1"/>
          </p:cNvSpPr>
          <p:nvPr>
            <p:ph type="sldImg"/>
          </p:nvPr>
        </p:nvSpPr>
        <p:spPr>
          <a:xfrm>
            <a:off x="1943100" y="182563"/>
            <a:ext cx="3429000" cy="2571750"/>
          </a:xfrm>
          <a:ln/>
        </p:spPr>
      </p:sp>
      <p:sp>
        <p:nvSpPr>
          <p:cNvPr id="3" name="Notes Placeholder 2"/>
          <p:cNvSpPr>
            <a:spLocks noGrp="1"/>
          </p:cNvSpPr>
          <p:nvPr>
            <p:ph type="body" idx="1"/>
          </p:nvPr>
        </p:nvSpPr>
        <p:spPr>
          <a:xfrm>
            <a:off x="439935" y="3116455"/>
            <a:ext cx="6409944" cy="6044034"/>
          </a:xfrm>
        </p:spPr>
        <p:txBody>
          <a:bodyPr>
            <a:noAutofit/>
          </a:bodyPr>
          <a:lstStyle/>
          <a:p>
            <a:pPr>
              <a:lnSpc>
                <a:spcPct val="100000"/>
              </a:lnSpc>
              <a:spcBef>
                <a:spcPts val="0"/>
              </a:spcBef>
            </a:pPr>
            <a:endParaRPr lang="en-US" dirty="0"/>
          </a:p>
        </p:txBody>
      </p:sp>
      <p:sp>
        <p:nvSpPr>
          <p:cNvPr id="2" name="Date Placeholder 1"/>
          <p:cNvSpPr>
            <a:spLocks noGrp="1"/>
          </p:cNvSpPr>
          <p:nvPr>
            <p:ph type="dt" idx="10"/>
          </p:nvPr>
        </p:nvSpPr>
        <p:spPr/>
        <p:txBody>
          <a:bodyPr/>
          <a:lstStyle/>
          <a:p>
            <a:r>
              <a:rPr lang="en-US"/>
              <a:t>Revised:</a:t>
            </a:r>
          </a:p>
          <a:p>
            <a:r>
              <a:rPr lang="en-US"/>
              <a:t>02/2018</a:t>
            </a:r>
            <a:endParaRPr lang="en-US" dirty="0"/>
          </a:p>
        </p:txBody>
      </p:sp>
      <p:sp>
        <p:nvSpPr>
          <p:cNvPr id="7" name="Footer Placeholder 6"/>
          <p:cNvSpPr>
            <a:spLocks noGrp="1"/>
          </p:cNvSpPr>
          <p:nvPr>
            <p:ph type="ftr" sz="quarter" idx="11"/>
          </p:nvPr>
        </p:nvSpPr>
        <p:spPr/>
        <p:txBody>
          <a:bodyPr/>
          <a:lstStyle/>
          <a:p>
            <a:r>
              <a:rPr lang="en-US"/>
              <a:t>Advanced Roadside Impaired Driving Enforcement</a:t>
            </a:r>
          </a:p>
          <a:p>
            <a:r>
              <a:rPr lang="en-US"/>
              <a:t>Seven Drug Categories</a:t>
            </a:r>
            <a:endParaRPr lang="en-US" dirty="0"/>
          </a:p>
        </p:txBody>
      </p:sp>
      <p:sp>
        <p:nvSpPr>
          <p:cNvPr id="15" name="Slide Number Placeholder 14"/>
          <p:cNvSpPr>
            <a:spLocks noGrp="1"/>
          </p:cNvSpPr>
          <p:nvPr>
            <p:ph type="sldNum" sz="quarter" idx="12"/>
          </p:nvPr>
        </p:nvSpPr>
        <p:spPr/>
        <p:txBody>
          <a:bodyPr/>
          <a:lstStyle/>
          <a:p>
            <a:r>
              <a:rPr lang="en-US"/>
              <a:t>Session 6</a:t>
            </a:r>
          </a:p>
          <a:p>
            <a:r>
              <a:rPr lang="en-US"/>
              <a:t>Page </a:t>
            </a:r>
            <a:fld id="{BC83BB2A-1821-49CB-96A1-2EE42A7DF033}" type="slidenum">
              <a:rPr lang="en-US" smtClean="0"/>
              <a:pPr/>
              <a:t>64</a:t>
            </a:fld>
            <a:r>
              <a:rPr lang="en-US"/>
              <a:t> of 127</a:t>
            </a:r>
            <a:endParaRPr lang="en-US" dirty="0"/>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Slide Image Placeholder 1"/>
          <p:cNvSpPr>
            <a:spLocks noGrp="1" noRot="1" noChangeAspect="1" noTextEdit="1"/>
          </p:cNvSpPr>
          <p:nvPr>
            <p:ph type="sldImg"/>
          </p:nvPr>
        </p:nvSpPr>
        <p:spPr>
          <a:xfrm>
            <a:off x="1943100" y="209550"/>
            <a:ext cx="3429000" cy="2571750"/>
          </a:xfrm>
          <a:ln/>
        </p:spPr>
      </p:sp>
      <p:sp>
        <p:nvSpPr>
          <p:cNvPr id="247811" name="Notes Placeholder 2"/>
          <p:cNvSpPr>
            <a:spLocks noGrp="1"/>
          </p:cNvSpPr>
          <p:nvPr>
            <p:ph type="body" idx="1"/>
          </p:nvPr>
        </p:nvSpPr>
        <p:spPr>
          <a:xfrm>
            <a:off x="415199" y="3116455"/>
            <a:ext cx="6409944" cy="6044034"/>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100000"/>
              </a:lnSpc>
              <a:spcBef>
                <a:spcPts val="0"/>
              </a:spcBef>
            </a:pPr>
            <a:endParaRPr lang="en-US" dirty="0"/>
          </a:p>
        </p:txBody>
      </p:sp>
      <p:sp>
        <p:nvSpPr>
          <p:cNvPr id="2" name="Date Placeholder 1"/>
          <p:cNvSpPr>
            <a:spLocks noGrp="1"/>
          </p:cNvSpPr>
          <p:nvPr>
            <p:ph type="dt" idx="10"/>
          </p:nvPr>
        </p:nvSpPr>
        <p:spPr/>
        <p:txBody>
          <a:bodyPr/>
          <a:lstStyle/>
          <a:p>
            <a:r>
              <a:rPr lang="en-US"/>
              <a:t>Revised:</a:t>
            </a:r>
          </a:p>
          <a:p>
            <a:r>
              <a:rPr lang="en-US"/>
              <a:t>02/2018</a:t>
            </a:r>
            <a:endParaRPr lang="en-US" dirty="0"/>
          </a:p>
        </p:txBody>
      </p:sp>
      <p:sp>
        <p:nvSpPr>
          <p:cNvPr id="6" name="Footer Placeholder 5"/>
          <p:cNvSpPr>
            <a:spLocks noGrp="1"/>
          </p:cNvSpPr>
          <p:nvPr>
            <p:ph type="ftr" sz="quarter" idx="11"/>
          </p:nvPr>
        </p:nvSpPr>
        <p:spPr/>
        <p:txBody>
          <a:bodyPr/>
          <a:lstStyle/>
          <a:p>
            <a:r>
              <a:rPr lang="en-US"/>
              <a:t>Advanced Roadside Impaired Driving Enforcement</a:t>
            </a:r>
          </a:p>
          <a:p>
            <a:r>
              <a:rPr lang="en-US"/>
              <a:t>Seven Drug Categories</a:t>
            </a:r>
            <a:endParaRPr lang="en-US" dirty="0"/>
          </a:p>
        </p:txBody>
      </p:sp>
      <p:sp>
        <p:nvSpPr>
          <p:cNvPr id="14" name="Slide Number Placeholder 13"/>
          <p:cNvSpPr>
            <a:spLocks noGrp="1"/>
          </p:cNvSpPr>
          <p:nvPr>
            <p:ph type="sldNum" sz="quarter" idx="12"/>
          </p:nvPr>
        </p:nvSpPr>
        <p:spPr/>
        <p:txBody>
          <a:bodyPr/>
          <a:lstStyle/>
          <a:p>
            <a:r>
              <a:rPr lang="en-US"/>
              <a:t>Session 6</a:t>
            </a:r>
          </a:p>
          <a:p>
            <a:r>
              <a:rPr lang="en-US"/>
              <a:t>Page </a:t>
            </a:r>
            <a:fld id="{BC83BB2A-1821-49CB-96A1-2EE42A7DF033}" type="slidenum">
              <a:rPr lang="en-US" smtClean="0"/>
              <a:pPr/>
              <a:t>65</a:t>
            </a:fld>
            <a:r>
              <a:rPr lang="en-US"/>
              <a:t> of 127</a:t>
            </a:r>
            <a:endParaRPr lang="en-US" dirty="0"/>
          </a:p>
        </p:txBody>
      </p:sp>
    </p:spTree>
    <p:extLst>
      <p:ext uri="{BB962C8B-B14F-4D97-AF65-F5344CB8AC3E}">
        <p14:creationId xmlns:p14="http://schemas.microsoft.com/office/powerpoint/2010/main" val="216509045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Slide Image Placeholder 1"/>
          <p:cNvSpPr>
            <a:spLocks noGrp="1" noRot="1" noChangeAspect="1" noTextEdit="1"/>
          </p:cNvSpPr>
          <p:nvPr>
            <p:ph type="sldImg"/>
          </p:nvPr>
        </p:nvSpPr>
        <p:spPr>
          <a:xfrm>
            <a:off x="1944688" y="185738"/>
            <a:ext cx="3425825" cy="2570162"/>
          </a:xfrm>
          <a:ln/>
        </p:spPr>
      </p:sp>
      <p:sp>
        <p:nvSpPr>
          <p:cNvPr id="216067" name="Notes Placeholder 2"/>
          <p:cNvSpPr>
            <a:spLocks noGrp="1"/>
          </p:cNvSpPr>
          <p:nvPr>
            <p:ph type="body" idx="1"/>
          </p:nvPr>
        </p:nvSpPr>
        <p:spPr>
          <a:xfrm>
            <a:off x="427899" y="3116455"/>
            <a:ext cx="6409944" cy="6044034"/>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100000"/>
              </a:lnSpc>
              <a:spcBef>
                <a:spcPts val="0"/>
              </a:spcBef>
            </a:pPr>
            <a:endParaRPr lang="en-US" dirty="0"/>
          </a:p>
        </p:txBody>
      </p:sp>
      <p:sp>
        <p:nvSpPr>
          <p:cNvPr id="2" name="Date Placeholder 1"/>
          <p:cNvSpPr>
            <a:spLocks noGrp="1"/>
          </p:cNvSpPr>
          <p:nvPr>
            <p:ph type="dt" idx="10"/>
          </p:nvPr>
        </p:nvSpPr>
        <p:spPr/>
        <p:txBody>
          <a:bodyPr/>
          <a:lstStyle/>
          <a:p>
            <a:r>
              <a:rPr lang="en-US"/>
              <a:t>Revised:</a:t>
            </a:r>
          </a:p>
          <a:p>
            <a:r>
              <a:rPr lang="en-US"/>
              <a:t>02/2018</a:t>
            </a:r>
            <a:endParaRPr lang="en-US" dirty="0"/>
          </a:p>
        </p:txBody>
      </p:sp>
      <p:sp>
        <p:nvSpPr>
          <p:cNvPr id="6" name="Footer Placeholder 5"/>
          <p:cNvSpPr>
            <a:spLocks noGrp="1"/>
          </p:cNvSpPr>
          <p:nvPr>
            <p:ph type="ftr" sz="quarter" idx="11"/>
          </p:nvPr>
        </p:nvSpPr>
        <p:spPr/>
        <p:txBody>
          <a:bodyPr/>
          <a:lstStyle/>
          <a:p>
            <a:r>
              <a:rPr lang="en-US"/>
              <a:t>Advanced Roadside Impaired Driving Enforcement</a:t>
            </a:r>
          </a:p>
          <a:p>
            <a:r>
              <a:rPr lang="en-US"/>
              <a:t>Seven Drug Categories</a:t>
            </a:r>
            <a:endParaRPr lang="en-US" dirty="0"/>
          </a:p>
        </p:txBody>
      </p:sp>
      <p:sp>
        <p:nvSpPr>
          <p:cNvPr id="14" name="Slide Number Placeholder 13"/>
          <p:cNvSpPr>
            <a:spLocks noGrp="1"/>
          </p:cNvSpPr>
          <p:nvPr>
            <p:ph type="sldNum" sz="quarter" idx="12"/>
          </p:nvPr>
        </p:nvSpPr>
        <p:spPr/>
        <p:txBody>
          <a:bodyPr/>
          <a:lstStyle/>
          <a:p>
            <a:r>
              <a:rPr lang="en-US"/>
              <a:t>Session 6</a:t>
            </a:r>
          </a:p>
          <a:p>
            <a:r>
              <a:rPr lang="en-US"/>
              <a:t>Page </a:t>
            </a:r>
            <a:fld id="{BC83BB2A-1821-49CB-96A1-2EE42A7DF033}" type="slidenum">
              <a:rPr lang="en-US" smtClean="0"/>
              <a:pPr/>
              <a:t>66</a:t>
            </a:fld>
            <a:r>
              <a:rPr lang="en-US"/>
              <a:t> of 127</a:t>
            </a:r>
            <a:endParaRPr lang="en-US" dirty="0"/>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Slide Image Placeholder 1"/>
          <p:cNvSpPr>
            <a:spLocks noGrp="1" noRot="1" noChangeAspect="1" noTextEdit="1"/>
          </p:cNvSpPr>
          <p:nvPr>
            <p:ph type="sldImg"/>
          </p:nvPr>
        </p:nvSpPr>
        <p:spPr>
          <a:xfrm>
            <a:off x="1981200" y="233363"/>
            <a:ext cx="3425825" cy="2570162"/>
          </a:xfrm>
          <a:ln/>
        </p:spPr>
      </p:sp>
      <p:sp>
        <p:nvSpPr>
          <p:cNvPr id="3" name="Notes Placeholder 2"/>
          <p:cNvSpPr>
            <a:spLocks noGrp="1"/>
          </p:cNvSpPr>
          <p:nvPr>
            <p:ph type="body" idx="1"/>
          </p:nvPr>
        </p:nvSpPr>
        <p:spPr>
          <a:xfrm>
            <a:off x="465999" y="3116455"/>
            <a:ext cx="6409944" cy="6044034"/>
          </a:xfrm>
        </p:spPr>
        <p:txBody>
          <a:bodyPr>
            <a:noAutofit/>
          </a:bodyPr>
          <a:lstStyle/>
          <a:p>
            <a:pPr>
              <a:lnSpc>
                <a:spcPct val="100000"/>
              </a:lnSpc>
              <a:spcBef>
                <a:spcPts val="0"/>
              </a:spcBef>
            </a:pPr>
            <a:endParaRPr lang="en-US" dirty="0"/>
          </a:p>
        </p:txBody>
      </p:sp>
      <p:sp>
        <p:nvSpPr>
          <p:cNvPr id="2" name="Date Placeholder 1"/>
          <p:cNvSpPr>
            <a:spLocks noGrp="1"/>
          </p:cNvSpPr>
          <p:nvPr>
            <p:ph type="dt" idx="10"/>
          </p:nvPr>
        </p:nvSpPr>
        <p:spPr/>
        <p:txBody>
          <a:bodyPr/>
          <a:lstStyle/>
          <a:p>
            <a:r>
              <a:rPr lang="en-US"/>
              <a:t>Revised:</a:t>
            </a:r>
          </a:p>
          <a:p>
            <a:r>
              <a:rPr lang="en-US"/>
              <a:t>02/2018</a:t>
            </a:r>
            <a:endParaRPr lang="en-US" dirty="0"/>
          </a:p>
        </p:txBody>
      </p:sp>
      <p:sp>
        <p:nvSpPr>
          <p:cNvPr id="7" name="Footer Placeholder 6"/>
          <p:cNvSpPr>
            <a:spLocks noGrp="1"/>
          </p:cNvSpPr>
          <p:nvPr>
            <p:ph type="ftr" sz="quarter" idx="11"/>
          </p:nvPr>
        </p:nvSpPr>
        <p:spPr/>
        <p:txBody>
          <a:bodyPr/>
          <a:lstStyle/>
          <a:p>
            <a:r>
              <a:rPr lang="en-US"/>
              <a:t>Advanced Roadside Impaired Driving Enforcement</a:t>
            </a:r>
          </a:p>
          <a:p>
            <a:r>
              <a:rPr lang="en-US"/>
              <a:t>Seven Drug Categories</a:t>
            </a:r>
            <a:endParaRPr lang="en-US" dirty="0"/>
          </a:p>
        </p:txBody>
      </p:sp>
      <p:sp>
        <p:nvSpPr>
          <p:cNvPr id="15" name="Slide Number Placeholder 14"/>
          <p:cNvSpPr>
            <a:spLocks noGrp="1"/>
          </p:cNvSpPr>
          <p:nvPr>
            <p:ph type="sldNum" sz="quarter" idx="12"/>
          </p:nvPr>
        </p:nvSpPr>
        <p:spPr/>
        <p:txBody>
          <a:bodyPr/>
          <a:lstStyle/>
          <a:p>
            <a:r>
              <a:rPr lang="en-US"/>
              <a:t>Session 6</a:t>
            </a:r>
          </a:p>
          <a:p>
            <a:r>
              <a:rPr lang="en-US"/>
              <a:t>Page </a:t>
            </a:r>
            <a:fld id="{BC83BB2A-1821-49CB-96A1-2EE42A7DF033}" type="slidenum">
              <a:rPr lang="en-US" smtClean="0"/>
              <a:pPr/>
              <a:t>67</a:t>
            </a:fld>
            <a:r>
              <a:rPr lang="en-US"/>
              <a:t> of 127</a:t>
            </a:r>
            <a:endParaRPr lang="en-US" dirty="0"/>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Slide Image Placeholder 1"/>
          <p:cNvSpPr>
            <a:spLocks noGrp="1" noRot="1" noChangeAspect="1" noTextEdit="1"/>
          </p:cNvSpPr>
          <p:nvPr>
            <p:ph type="sldImg"/>
          </p:nvPr>
        </p:nvSpPr>
        <p:spPr>
          <a:xfrm>
            <a:off x="1954213" y="209550"/>
            <a:ext cx="3429000" cy="2571750"/>
          </a:xfrm>
          <a:ln/>
        </p:spPr>
      </p:sp>
      <p:sp>
        <p:nvSpPr>
          <p:cNvPr id="3" name="Notes Placeholder 2"/>
          <p:cNvSpPr>
            <a:spLocks noGrp="1"/>
          </p:cNvSpPr>
          <p:nvPr>
            <p:ph type="body" idx="1"/>
          </p:nvPr>
        </p:nvSpPr>
        <p:spPr>
          <a:xfrm>
            <a:off x="439935" y="3116455"/>
            <a:ext cx="6409944" cy="6044034"/>
          </a:xfrm>
        </p:spPr>
        <p:txBody>
          <a:bodyPr>
            <a:noAutofit/>
          </a:bodyPr>
          <a:lstStyle/>
          <a:p>
            <a:pPr>
              <a:lnSpc>
                <a:spcPct val="100000"/>
              </a:lnSpc>
              <a:spcBef>
                <a:spcPts val="0"/>
              </a:spcBef>
            </a:pPr>
            <a:endParaRPr lang="en-US" dirty="0"/>
          </a:p>
        </p:txBody>
      </p:sp>
      <p:sp>
        <p:nvSpPr>
          <p:cNvPr id="2" name="Date Placeholder 1"/>
          <p:cNvSpPr>
            <a:spLocks noGrp="1"/>
          </p:cNvSpPr>
          <p:nvPr>
            <p:ph type="dt" idx="10"/>
          </p:nvPr>
        </p:nvSpPr>
        <p:spPr/>
        <p:txBody>
          <a:bodyPr/>
          <a:lstStyle/>
          <a:p>
            <a:r>
              <a:rPr lang="en-US"/>
              <a:t>Revised:</a:t>
            </a:r>
          </a:p>
          <a:p>
            <a:r>
              <a:rPr lang="en-US"/>
              <a:t>02/2018</a:t>
            </a:r>
            <a:endParaRPr lang="en-US" dirty="0"/>
          </a:p>
        </p:txBody>
      </p:sp>
      <p:sp>
        <p:nvSpPr>
          <p:cNvPr id="7" name="Footer Placeholder 6"/>
          <p:cNvSpPr>
            <a:spLocks noGrp="1"/>
          </p:cNvSpPr>
          <p:nvPr>
            <p:ph type="ftr" sz="quarter" idx="11"/>
          </p:nvPr>
        </p:nvSpPr>
        <p:spPr/>
        <p:txBody>
          <a:bodyPr/>
          <a:lstStyle/>
          <a:p>
            <a:r>
              <a:rPr lang="en-US"/>
              <a:t>Advanced Roadside Impaired Driving Enforcement</a:t>
            </a:r>
          </a:p>
          <a:p>
            <a:r>
              <a:rPr lang="en-US"/>
              <a:t>Seven Drug Categories</a:t>
            </a:r>
            <a:endParaRPr lang="en-US" dirty="0"/>
          </a:p>
        </p:txBody>
      </p:sp>
      <p:sp>
        <p:nvSpPr>
          <p:cNvPr id="15" name="Slide Number Placeholder 14"/>
          <p:cNvSpPr>
            <a:spLocks noGrp="1"/>
          </p:cNvSpPr>
          <p:nvPr>
            <p:ph type="sldNum" sz="quarter" idx="12"/>
          </p:nvPr>
        </p:nvSpPr>
        <p:spPr/>
        <p:txBody>
          <a:bodyPr/>
          <a:lstStyle/>
          <a:p>
            <a:r>
              <a:rPr lang="en-US"/>
              <a:t>Session 6</a:t>
            </a:r>
          </a:p>
          <a:p>
            <a:r>
              <a:rPr lang="en-US"/>
              <a:t>Page </a:t>
            </a:r>
            <a:fld id="{BC83BB2A-1821-49CB-96A1-2EE42A7DF033}" type="slidenum">
              <a:rPr lang="en-US" smtClean="0"/>
              <a:pPr/>
              <a:t>68</a:t>
            </a:fld>
            <a:r>
              <a:rPr lang="en-US"/>
              <a:t> of 127</a:t>
            </a:r>
            <a:endParaRPr lang="en-US" dirty="0"/>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Slide Image Placeholder 1"/>
          <p:cNvSpPr>
            <a:spLocks noGrp="1" noRot="1" noChangeAspect="1" noTextEdit="1"/>
          </p:cNvSpPr>
          <p:nvPr>
            <p:ph type="sldImg"/>
          </p:nvPr>
        </p:nvSpPr>
        <p:spPr>
          <a:xfrm>
            <a:off x="1966913" y="209550"/>
            <a:ext cx="3430587" cy="2571750"/>
          </a:xfrm>
          <a:ln/>
        </p:spPr>
      </p:sp>
      <p:sp>
        <p:nvSpPr>
          <p:cNvPr id="225283" name="Notes Placeholder 2"/>
          <p:cNvSpPr>
            <a:spLocks noGrp="1"/>
          </p:cNvSpPr>
          <p:nvPr>
            <p:ph type="body" idx="1"/>
          </p:nvPr>
        </p:nvSpPr>
        <p:spPr>
          <a:xfrm>
            <a:off x="427899" y="3116455"/>
            <a:ext cx="6409944" cy="6044034"/>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100000"/>
              </a:lnSpc>
              <a:spcBef>
                <a:spcPts val="0"/>
              </a:spcBef>
            </a:pPr>
            <a:endParaRPr lang="en-US" dirty="0"/>
          </a:p>
        </p:txBody>
      </p:sp>
      <p:sp>
        <p:nvSpPr>
          <p:cNvPr id="2" name="Date Placeholder 1"/>
          <p:cNvSpPr>
            <a:spLocks noGrp="1"/>
          </p:cNvSpPr>
          <p:nvPr>
            <p:ph type="dt" idx="10"/>
          </p:nvPr>
        </p:nvSpPr>
        <p:spPr/>
        <p:txBody>
          <a:bodyPr/>
          <a:lstStyle/>
          <a:p>
            <a:r>
              <a:rPr lang="en-US"/>
              <a:t>Revised:</a:t>
            </a:r>
          </a:p>
          <a:p>
            <a:r>
              <a:rPr lang="en-US"/>
              <a:t>02/2018</a:t>
            </a:r>
            <a:endParaRPr lang="en-US" dirty="0"/>
          </a:p>
        </p:txBody>
      </p:sp>
      <p:sp>
        <p:nvSpPr>
          <p:cNvPr id="6" name="Footer Placeholder 5"/>
          <p:cNvSpPr>
            <a:spLocks noGrp="1"/>
          </p:cNvSpPr>
          <p:nvPr>
            <p:ph type="ftr" sz="quarter" idx="11"/>
          </p:nvPr>
        </p:nvSpPr>
        <p:spPr/>
        <p:txBody>
          <a:bodyPr/>
          <a:lstStyle/>
          <a:p>
            <a:r>
              <a:rPr lang="en-US"/>
              <a:t>Advanced Roadside Impaired Driving Enforcement</a:t>
            </a:r>
          </a:p>
          <a:p>
            <a:r>
              <a:rPr lang="en-US"/>
              <a:t>Seven Drug Categories</a:t>
            </a:r>
            <a:endParaRPr lang="en-US" dirty="0"/>
          </a:p>
        </p:txBody>
      </p:sp>
      <p:sp>
        <p:nvSpPr>
          <p:cNvPr id="14" name="Slide Number Placeholder 13"/>
          <p:cNvSpPr>
            <a:spLocks noGrp="1"/>
          </p:cNvSpPr>
          <p:nvPr>
            <p:ph type="sldNum" sz="quarter" idx="12"/>
          </p:nvPr>
        </p:nvSpPr>
        <p:spPr/>
        <p:txBody>
          <a:bodyPr/>
          <a:lstStyle/>
          <a:p>
            <a:r>
              <a:rPr lang="en-US"/>
              <a:t>Session 6</a:t>
            </a:r>
          </a:p>
          <a:p>
            <a:r>
              <a:rPr lang="en-US"/>
              <a:t>Page </a:t>
            </a:r>
            <a:fld id="{BC83BB2A-1821-49CB-96A1-2EE42A7DF033}" type="slidenum">
              <a:rPr lang="en-US" smtClean="0"/>
              <a:pPr/>
              <a:t>69</a:t>
            </a:fld>
            <a:r>
              <a:rPr lang="en-US"/>
              <a:t> of 127</a:t>
            </a:r>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Slide Image Placeholder 1"/>
          <p:cNvSpPr>
            <a:spLocks noGrp="1" noRot="1" noChangeAspect="1" noTextEdit="1"/>
          </p:cNvSpPr>
          <p:nvPr>
            <p:ph type="sldImg"/>
          </p:nvPr>
        </p:nvSpPr>
        <p:spPr>
          <a:xfrm>
            <a:off x="1939925" y="201613"/>
            <a:ext cx="3425825" cy="2570162"/>
          </a:xfrm>
          <a:ln/>
        </p:spPr>
      </p:sp>
      <p:sp>
        <p:nvSpPr>
          <p:cNvPr id="3" name="Notes Placeholder 2"/>
          <p:cNvSpPr>
            <a:spLocks noGrp="1"/>
          </p:cNvSpPr>
          <p:nvPr>
            <p:ph type="body" idx="1"/>
          </p:nvPr>
        </p:nvSpPr>
        <p:spPr>
          <a:xfrm>
            <a:off x="463138" y="3116455"/>
            <a:ext cx="6436426" cy="6044034"/>
          </a:xfrm>
        </p:spPr>
        <p:txBody>
          <a:bodyPr>
            <a:noAutofit/>
          </a:bodyPr>
          <a:lstStyle/>
          <a:p>
            <a:pPr>
              <a:lnSpc>
                <a:spcPct val="100000"/>
              </a:lnSpc>
              <a:spcBef>
                <a:spcPts val="0"/>
              </a:spcBef>
              <a:spcAft>
                <a:spcPts val="0"/>
              </a:spcAft>
            </a:pPr>
            <a:endParaRPr lang="en-US" dirty="0">
              <a:latin typeface="+mn-lt"/>
              <a:ea typeface="Calibri"/>
              <a:cs typeface="Times New Roman"/>
            </a:endParaRPr>
          </a:p>
        </p:txBody>
      </p:sp>
      <p:sp>
        <p:nvSpPr>
          <p:cNvPr id="2" name="Date Placeholder 1"/>
          <p:cNvSpPr>
            <a:spLocks noGrp="1"/>
          </p:cNvSpPr>
          <p:nvPr>
            <p:ph type="dt" idx="10"/>
          </p:nvPr>
        </p:nvSpPr>
        <p:spPr/>
        <p:txBody>
          <a:bodyPr/>
          <a:lstStyle/>
          <a:p>
            <a:r>
              <a:rPr lang="en-US"/>
              <a:t>Revised:</a:t>
            </a:r>
          </a:p>
          <a:p>
            <a:r>
              <a:rPr lang="en-US"/>
              <a:t>02/2018</a:t>
            </a:r>
            <a:endParaRPr lang="en-US" dirty="0"/>
          </a:p>
        </p:txBody>
      </p:sp>
      <p:sp>
        <p:nvSpPr>
          <p:cNvPr id="7" name="Footer Placeholder 6"/>
          <p:cNvSpPr>
            <a:spLocks noGrp="1"/>
          </p:cNvSpPr>
          <p:nvPr>
            <p:ph type="ftr" sz="quarter" idx="11"/>
          </p:nvPr>
        </p:nvSpPr>
        <p:spPr/>
        <p:txBody>
          <a:bodyPr/>
          <a:lstStyle/>
          <a:p>
            <a:r>
              <a:rPr lang="en-US"/>
              <a:t>Advanced Roadside Impaired Driving Enforcement</a:t>
            </a:r>
          </a:p>
          <a:p>
            <a:r>
              <a:rPr lang="en-US"/>
              <a:t>Seven Drug Categories</a:t>
            </a:r>
            <a:endParaRPr lang="en-US" dirty="0"/>
          </a:p>
        </p:txBody>
      </p:sp>
      <p:sp>
        <p:nvSpPr>
          <p:cNvPr id="15" name="Slide Number Placeholder 14"/>
          <p:cNvSpPr>
            <a:spLocks noGrp="1"/>
          </p:cNvSpPr>
          <p:nvPr>
            <p:ph type="sldNum" sz="quarter" idx="12"/>
          </p:nvPr>
        </p:nvSpPr>
        <p:spPr/>
        <p:txBody>
          <a:bodyPr/>
          <a:lstStyle/>
          <a:p>
            <a:r>
              <a:rPr lang="en-US"/>
              <a:t>Session 6</a:t>
            </a:r>
          </a:p>
          <a:p>
            <a:r>
              <a:rPr lang="en-US"/>
              <a:t>Page </a:t>
            </a:r>
            <a:fld id="{BC83BB2A-1821-49CB-96A1-2EE42A7DF033}" type="slidenum">
              <a:rPr lang="en-US" smtClean="0"/>
              <a:pPr/>
              <a:t>7</a:t>
            </a:fld>
            <a:r>
              <a:rPr lang="en-US"/>
              <a:t> of 127</a:t>
            </a:r>
            <a:endParaRPr lang="en-US" dirty="0"/>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6" name="Slide Image Placeholder 1"/>
          <p:cNvSpPr>
            <a:spLocks noGrp="1" noRot="1" noChangeAspect="1" noTextEdit="1"/>
          </p:cNvSpPr>
          <p:nvPr>
            <p:ph type="sldImg"/>
          </p:nvPr>
        </p:nvSpPr>
        <p:spPr>
          <a:xfrm>
            <a:off x="1954213" y="209550"/>
            <a:ext cx="3429000" cy="2571750"/>
          </a:xfrm>
          <a:ln/>
        </p:spPr>
      </p:sp>
      <p:sp>
        <p:nvSpPr>
          <p:cNvPr id="3" name="Notes Placeholder 2"/>
          <p:cNvSpPr>
            <a:spLocks noGrp="1"/>
          </p:cNvSpPr>
          <p:nvPr>
            <p:ph type="body" idx="1"/>
          </p:nvPr>
        </p:nvSpPr>
        <p:spPr>
          <a:xfrm>
            <a:off x="427899" y="3116455"/>
            <a:ext cx="6409944" cy="6044034"/>
          </a:xfrm>
        </p:spPr>
        <p:txBody>
          <a:bodyPr>
            <a:noAutofit/>
          </a:bodyPr>
          <a:lstStyle/>
          <a:p>
            <a:pPr>
              <a:lnSpc>
                <a:spcPct val="100000"/>
              </a:lnSpc>
              <a:spcBef>
                <a:spcPts val="0"/>
              </a:spcBef>
            </a:pPr>
            <a:endParaRPr lang="en-US" dirty="0"/>
          </a:p>
        </p:txBody>
      </p:sp>
      <p:sp>
        <p:nvSpPr>
          <p:cNvPr id="2" name="Date Placeholder 1"/>
          <p:cNvSpPr>
            <a:spLocks noGrp="1"/>
          </p:cNvSpPr>
          <p:nvPr>
            <p:ph type="dt" idx="10"/>
          </p:nvPr>
        </p:nvSpPr>
        <p:spPr/>
        <p:txBody>
          <a:bodyPr/>
          <a:lstStyle/>
          <a:p>
            <a:r>
              <a:rPr lang="en-US"/>
              <a:t>Revised:</a:t>
            </a:r>
          </a:p>
          <a:p>
            <a:r>
              <a:rPr lang="en-US"/>
              <a:t>02/2018</a:t>
            </a:r>
            <a:endParaRPr lang="en-US" dirty="0"/>
          </a:p>
        </p:txBody>
      </p:sp>
      <p:sp>
        <p:nvSpPr>
          <p:cNvPr id="7" name="Footer Placeholder 6"/>
          <p:cNvSpPr>
            <a:spLocks noGrp="1"/>
          </p:cNvSpPr>
          <p:nvPr>
            <p:ph type="ftr" sz="quarter" idx="11"/>
          </p:nvPr>
        </p:nvSpPr>
        <p:spPr/>
        <p:txBody>
          <a:bodyPr/>
          <a:lstStyle/>
          <a:p>
            <a:r>
              <a:rPr lang="en-US"/>
              <a:t>Advanced Roadside Impaired Driving Enforcement</a:t>
            </a:r>
          </a:p>
          <a:p>
            <a:r>
              <a:rPr lang="en-US"/>
              <a:t>Seven Drug Categories</a:t>
            </a:r>
            <a:endParaRPr lang="en-US" dirty="0"/>
          </a:p>
        </p:txBody>
      </p:sp>
      <p:sp>
        <p:nvSpPr>
          <p:cNvPr id="15" name="Slide Number Placeholder 14"/>
          <p:cNvSpPr>
            <a:spLocks noGrp="1"/>
          </p:cNvSpPr>
          <p:nvPr>
            <p:ph type="sldNum" sz="quarter" idx="12"/>
          </p:nvPr>
        </p:nvSpPr>
        <p:spPr/>
        <p:txBody>
          <a:bodyPr/>
          <a:lstStyle/>
          <a:p>
            <a:r>
              <a:rPr lang="en-US"/>
              <a:t>Session 6</a:t>
            </a:r>
          </a:p>
          <a:p>
            <a:r>
              <a:rPr lang="en-US"/>
              <a:t>Page </a:t>
            </a:r>
            <a:fld id="{BC83BB2A-1821-49CB-96A1-2EE42A7DF033}" type="slidenum">
              <a:rPr lang="en-US" smtClean="0"/>
              <a:pPr/>
              <a:t>70</a:t>
            </a:fld>
            <a:r>
              <a:rPr lang="en-US"/>
              <a:t> of 127</a:t>
            </a:r>
            <a:endParaRPr lang="en-US" dirty="0"/>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4" name="Slide Image Placeholder 1"/>
          <p:cNvSpPr>
            <a:spLocks noGrp="1" noRot="1" noChangeAspect="1" noTextEdit="1"/>
          </p:cNvSpPr>
          <p:nvPr>
            <p:ph type="sldImg"/>
          </p:nvPr>
        </p:nvSpPr>
        <p:spPr>
          <a:xfrm>
            <a:off x="1955800" y="220663"/>
            <a:ext cx="3429000" cy="2571750"/>
          </a:xfrm>
          <a:ln/>
        </p:spPr>
      </p:sp>
      <p:sp>
        <p:nvSpPr>
          <p:cNvPr id="228355" name="Notes Placeholder 2"/>
          <p:cNvSpPr>
            <a:spLocks noGrp="1"/>
          </p:cNvSpPr>
          <p:nvPr>
            <p:ph type="body" idx="1"/>
          </p:nvPr>
        </p:nvSpPr>
        <p:spPr>
          <a:xfrm>
            <a:off x="427899" y="3116455"/>
            <a:ext cx="6409944" cy="6044034"/>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100000"/>
              </a:lnSpc>
              <a:spcBef>
                <a:spcPts val="0"/>
              </a:spcBef>
              <a:spcAft>
                <a:spcPts val="0"/>
              </a:spcAft>
            </a:pPr>
            <a:endParaRPr lang="en-US" dirty="0">
              <a:latin typeface="Calibri"/>
              <a:ea typeface="Calibri"/>
              <a:cs typeface="Times New Roman"/>
            </a:endParaRPr>
          </a:p>
        </p:txBody>
      </p:sp>
      <p:sp>
        <p:nvSpPr>
          <p:cNvPr id="2" name="Date Placeholder 1"/>
          <p:cNvSpPr>
            <a:spLocks noGrp="1"/>
          </p:cNvSpPr>
          <p:nvPr>
            <p:ph type="dt" idx="10"/>
          </p:nvPr>
        </p:nvSpPr>
        <p:spPr/>
        <p:txBody>
          <a:bodyPr/>
          <a:lstStyle/>
          <a:p>
            <a:r>
              <a:rPr lang="en-US"/>
              <a:t>Revised:</a:t>
            </a:r>
          </a:p>
          <a:p>
            <a:r>
              <a:rPr lang="en-US"/>
              <a:t>02/2018</a:t>
            </a:r>
            <a:endParaRPr lang="en-US" dirty="0"/>
          </a:p>
        </p:txBody>
      </p:sp>
      <p:sp>
        <p:nvSpPr>
          <p:cNvPr id="6" name="Footer Placeholder 5"/>
          <p:cNvSpPr>
            <a:spLocks noGrp="1"/>
          </p:cNvSpPr>
          <p:nvPr>
            <p:ph type="ftr" sz="quarter" idx="11"/>
          </p:nvPr>
        </p:nvSpPr>
        <p:spPr/>
        <p:txBody>
          <a:bodyPr/>
          <a:lstStyle/>
          <a:p>
            <a:r>
              <a:rPr lang="en-US"/>
              <a:t>Advanced Roadside Impaired Driving Enforcement</a:t>
            </a:r>
          </a:p>
          <a:p>
            <a:r>
              <a:rPr lang="en-US"/>
              <a:t>Seven Drug Categories</a:t>
            </a:r>
            <a:endParaRPr lang="en-US" dirty="0"/>
          </a:p>
        </p:txBody>
      </p:sp>
      <p:sp>
        <p:nvSpPr>
          <p:cNvPr id="14" name="Slide Number Placeholder 13"/>
          <p:cNvSpPr>
            <a:spLocks noGrp="1"/>
          </p:cNvSpPr>
          <p:nvPr>
            <p:ph type="sldNum" sz="quarter" idx="12"/>
          </p:nvPr>
        </p:nvSpPr>
        <p:spPr/>
        <p:txBody>
          <a:bodyPr/>
          <a:lstStyle/>
          <a:p>
            <a:r>
              <a:rPr lang="en-US"/>
              <a:t>Session 6</a:t>
            </a:r>
          </a:p>
          <a:p>
            <a:r>
              <a:rPr lang="en-US"/>
              <a:t>Page </a:t>
            </a:r>
            <a:fld id="{BC83BB2A-1821-49CB-96A1-2EE42A7DF033}" type="slidenum">
              <a:rPr lang="en-US" smtClean="0"/>
              <a:pPr/>
              <a:t>71</a:t>
            </a:fld>
            <a:r>
              <a:rPr lang="en-US"/>
              <a:t> of 127</a:t>
            </a:r>
            <a:endParaRPr lang="en-US" dirty="0"/>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Slide Image Placeholder 1"/>
          <p:cNvSpPr>
            <a:spLocks noGrp="1" noRot="1" noChangeAspect="1" noTextEdit="1"/>
          </p:cNvSpPr>
          <p:nvPr>
            <p:ph type="sldImg"/>
          </p:nvPr>
        </p:nvSpPr>
        <p:spPr>
          <a:xfrm>
            <a:off x="1955800" y="196850"/>
            <a:ext cx="3429000" cy="2571750"/>
          </a:xfrm>
          <a:ln/>
        </p:spPr>
      </p:sp>
      <p:sp>
        <p:nvSpPr>
          <p:cNvPr id="231427" name="Notes Placeholder 2"/>
          <p:cNvSpPr>
            <a:spLocks noGrp="1"/>
          </p:cNvSpPr>
          <p:nvPr>
            <p:ph type="body" idx="1"/>
          </p:nvPr>
        </p:nvSpPr>
        <p:spPr>
          <a:xfrm>
            <a:off x="440599" y="3116455"/>
            <a:ext cx="6409944" cy="6044034"/>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100000"/>
              </a:lnSpc>
              <a:spcBef>
                <a:spcPts val="0"/>
              </a:spcBef>
              <a:spcAft>
                <a:spcPts val="0"/>
              </a:spcAft>
              <a:tabLst>
                <a:tab pos="5740420" algn="r"/>
              </a:tabLst>
            </a:pPr>
            <a:endParaRPr lang="en-US" dirty="0">
              <a:latin typeface="Calibri"/>
              <a:ea typeface="Calibri"/>
              <a:cs typeface="Times New Roman"/>
            </a:endParaRPr>
          </a:p>
        </p:txBody>
      </p:sp>
      <p:sp>
        <p:nvSpPr>
          <p:cNvPr id="2" name="Date Placeholder 1"/>
          <p:cNvSpPr>
            <a:spLocks noGrp="1"/>
          </p:cNvSpPr>
          <p:nvPr>
            <p:ph type="dt" idx="10"/>
          </p:nvPr>
        </p:nvSpPr>
        <p:spPr/>
        <p:txBody>
          <a:bodyPr/>
          <a:lstStyle/>
          <a:p>
            <a:r>
              <a:rPr lang="en-US"/>
              <a:t>Revised:</a:t>
            </a:r>
          </a:p>
          <a:p>
            <a:r>
              <a:rPr lang="en-US"/>
              <a:t>02/2018</a:t>
            </a:r>
            <a:endParaRPr lang="en-US" dirty="0"/>
          </a:p>
        </p:txBody>
      </p:sp>
      <p:sp>
        <p:nvSpPr>
          <p:cNvPr id="6" name="Footer Placeholder 5"/>
          <p:cNvSpPr>
            <a:spLocks noGrp="1"/>
          </p:cNvSpPr>
          <p:nvPr>
            <p:ph type="ftr" sz="quarter" idx="11"/>
          </p:nvPr>
        </p:nvSpPr>
        <p:spPr/>
        <p:txBody>
          <a:bodyPr/>
          <a:lstStyle/>
          <a:p>
            <a:r>
              <a:rPr lang="en-US"/>
              <a:t>Advanced Roadside Impaired Driving Enforcement</a:t>
            </a:r>
          </a:p>
          <a:p>
            <a:r>
              <a:rPr lang="en-US"/>
              <a:t>Seven Drug Categories</a:t>
            </a:r>
            <a:endParaRPr lang="en-US" dirty="0"/>
          </a:p>
        </p:txBody>
      </p:sp>
      <p:sp>
        <p:nvSpPr>
          <p:cNvPr id="14" name="Slide Number Placeholder 13"/>
          <p:cNvSpPr>
            <a:spLocks noGrp="1"/>
          </p:cNvSpPr>
          <p:nvPr>
            <p:ph type="sldNum" sz="quarter" idx="12"/>
          </p:nvPr>
        </p:nvSpPr>
        <p:spPr/>
        <p:txBody>
          <a:bodyPr/>
          <a:lstStyle/>
          <a:p>
            <a:r>
              <a:rPr lang="en-US"/>
              <a:t>Session 6</a:t>
            </a:r>
          </a:p>
          <a:p>
            <a:r>
              <a:rPr lang="en-US"/>
              <a:t>Page </a:t>
            </a:r>
            <a:fld id="{BC83BB2A-1821-49CB-96A1-2EE42A7DF033}" type="slidenum">
              <a:rPr lang="en-US" smtClean="0"/>
              <a:pPr/>
              <a:t>72</a:t>
            </a:fld>
            <a:r>
              <a:rPr lang="en-US"/>
              <a:t> of 127</a:t>
            </a:r>
            <a:endParaRPr lang="en-US" dirty="0"/>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Slide Image Placeholder 1"/>
          <p:cNvSpPr>
            <a:spLocks noGrp="1" noRot="1" noChangeAspect="1" noTextEdit="1"/>
          </p:cNvSpPr>
          <p:nvPr>
            <p:ph type="sldImg"/>
          </p:nvPr>
        </p:nvSpPr>
        <p:spPr>
          <a:xfrm>
            <a:off x="1966913" y="209550"/>
            <a:ext cx="3430587" cy="2571750"/>
          </a:xfrm>
          <a:ln/>
        </p:spPr>
      </p:sp>
      <p:sp>
        <p:nvSpPr>
          <p:cNvPr id="230403" name="Notes Placeholder 2"/>
          <p:cNvSpPr>
            <a:spLocks noGrp="1"/>
          </p:cNvSpPr>
          <p:nvPr>
            <p:ph type="body" idx="1"/>
          </p:nvPr>
        </p:nvSpPr>
        <p:spPr>
          <a:xfrm>
            <a:off x="439935" y="3116455"/>
            <a:ext cx="6409944" cy="6044034"/>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100000"/>
              </a:lnSpc>
              <a:spcBef>
                <a:spcPts val="0"/>
              </a:spcBef>
            </a:pPr>
            <a:endParaRPr lang="en-US" dirty="0"/>
          </a:p>
        </p:txBody>
      </p:sp>
      <p:sp>
        <p:nvSpPr>
          <p:cNvPr id="2" name="Date Placeholder 1"/>
          <p:cNvSpPr>
            <a:spLocks noGrp="1"/>
          </p:cNvSpPr>
          <p:nvPr>
            <p:ph type="dt" idx="10"/>
          </p:nvPr>
        </p:nvSpPr>
        <p:spPr/>
        <p:txBody>
          <a:bodyPr/>
          <a:lstStyle/>
          <a:p>
            <a:r>
              <a:rPr lang="en-US"/>
              <a:t>Revised:</a:t>
            </a:r>
          </a:p>
          <a:p>
            <a:r>
              <a:rPr lang="en-US"/>
              <a:t>02/2018</a:t>
            </a:r>
            <a:endParaRPr lang="en-US" dirty="0"/>
          </a:p>
        </p:txBody>
      </p:sp>
      <p:sp>
        <p:nvSpPr>
          <p:cNvPr id="6" name="Footer Placeholder 5"/>
          <p:cNvSpPr>
            <a:spLocks noGrp="1"/>
          </p:cNvSpPr>
          <p:nvPr>
            <p:ph type="ftr" sz="quarter" idx="11"/>
          </p:nvPr>
        </p:nvSpPr>
        <p:spPr/>
        <p:txBody>
          <a:bodyPr/>
          <a:lstStyle/>
          <a:p>
            <a:r>
              <a:rPr lang="en-US"/>
              <a:t>Advanced Roadside Impaired Driving Enforcement</a:t>
            </a:r>
          </a:p>
          <a:p>
            <a:r>
              <a:rPr lang="en-US"/>
              <a:t>Seven Drug Categories</a:t>
            </a:r>
            <a:endParaRPr lang="en-US" dirty="0"/>
          </a:p>
        </p:txBody>
      </p:sp>
      <p:sp>
        <p:nvSpPr>
          <p:cNvPr id="14" name="Slide Number Placeholder 13"/>
          <p:cNvSpPr>
            <a:spLocks noGrp="1"/>
          </p:cNvSpPr>
          <p:nvPr>
            <p:ph type="sldNum" sz="quarter" idx="12"/>
          </p:nvPr>
        </p:nvSpPr>
        <p:spPr/>
        <p:txBody>
          <a:bodyPr/>
          <a:lstStyle/>
          <a:p>
            <a:r>
              <a:rPr lang="en-US"/>
              <a:t>Session 6</a:t>
            </a:r>
          </a:p>
          <a:p>
            <a:r>
              <a:rPr lang="en-US"/>
              <a:t>Page </a:t>
            </a:r>
            <a:fld id="{BC83BB2A-1821-49CB-96A1-2EE42A7DF033}" type="slidenum">
              <a:rPr lang="en-US" smtClean="0"/>
              <a:pPr/>
              <a:t>73</a:t>
            </a:fld>
            <a:r>
              <a:rPr lang="en-US"/>
              <a:t> of 127</a:t>
            </a:r>
            <a:endParaRPr lang="en-US" dirty="0"/>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Slide Image Placeholder 1"/>
          <p:cNvSpPr>
            <a:spLocks noGrp="1" noRot="1" noChangeAspect="1" noTextEdit="1"/>
          </p:cNvSpPr>
          <p:nvPr>
            <p:ph type="sldImg"/>
          </p:nvPr>
        </p:nvSpPr>
        <p:spPr>
          <a:xfrm>
            <a:off x="1955800" y="222250"/>
            <a:ext cx="3425825" cy="2570163"/>
          </a:xfrm>
          <a:ln/>
        </p:spPr>
      </p:sp>
      <p:sp>
        <p:nvSpPr>
          <p:cNvPr id="3" name="Notes Placeholder 2"/>
          <p:cNvSpPr>
            <a:spLocks noGrp="1"/>
          </p:cNvSpPr>
          <p:nvPr>
            <p:ph type="body" idx="1"/>
          </p:nvPr>
        </p:nvSpPr>
        <p:spPr>
          <a:xfrm>
            <a:off x="427899" y="3116455"/>
            <a:ext cx="6409944" cy="6044034"/>
          </a:xfrm>
        </p:spPr>
        <p:txBody>
          <a:bodyPr>
            <a:noAutofit/>
          </a:bodyPr>
          <a:lstStyle/>
          <a:p>
            <a:pPr>
              <a:lnSpc>
                <a:spcPct val="100000"/>
              </a:lnSpc>
              <a:spcBef>
                <a:spcPts val="0"/>
              </a:spcBef>
            </a:pPr>
            <a:endParaRPr lang="en-US" dirty="0"/>
          </a:p>
        </p:txBody>
      </p:sp>
      <p:sp>
        <p:nvSpPr>
          <p:cNvPr id="2" name="Date Placeholder 1"/>
          <p:cNvSpPr>
            <a:spLocks noGrp="1"/>
          </p:cNvSpPr>
          <p:nvPr>
            <p:ph type="dt" idx="10"/>
          </p:nvPr>
        </p:nvSpPr>
        <p:spPr/>
        <p:txBody>
          <a:bodyPr/>
          <a:lstStyle/>
          <a:p>
            <a:r>
              <a:rPr lang="en-US"/>
              <a:t>Revised:</a:t>
            </a:r>
          </a:p>
          <a:p>
            <a:r>
              <a:rPr lang="en-US"/>
              <a:t>02/2018</a:t>
            </a:r>
            <a:endParaRPr lang="en-US" dirty="0"/>
          </a:p>
        </p:txBody>
      </p:sp>
      <p:sp>
        <p:nvSpPr>
          <p:cNvPr id="7" name="Footer Placeholder 6"/>
          <p:cNvSpPr>
            <a:spLocks noGrp="1"/>
          </p:cNvSpPr>
          <p:nvPr>
            <p:ph type="ftr" sz="quarter" idx="11"/>
          </p:nvPr>
        </p:nvSpPr>
        <p:spPr/>
        <p:txBody>
          <a:bodyPr/>
          <a:lstStyle/>
          <a:p>
            <a:r>
              <a:rPr lang="en-US"/>
              <a:t>Advanced Roadside Impaired Driving Enforcement</a:t>
            </a:r>
          </a:p>
          <a:p>
            <a:r>
              <a:rPr lang="en-US"/>
              <a:t>Seven Drug Categories</a:t>
            </a:r>
            <a:endParaRPr lang="en-US" dirty="0"/>
          </a:p>
        </p:txBody>
      </p:sp>
      <p:sp>
        <p:nvSpPr>
          <p:cNvPr id="15" name="Slide Number Placeholder 14"/>
          <p:cNvSpPr>
            <a:spLocks noGrp="1"/>
          </p:cNvSpPr>
          <p:nvPr>
            <p:ph type="sldNum" sz="quarter" idx="12"/>
          </p:nvPr>
        </p:nvSpPr>
        <p:spPr/>
        <p:txBody>
          <a:bodyPr/>
          <a:lstStyle/>
          <a:p>
            <a:r>
              <a:rPr lang="en-US"/>
              <a:t>Session 6</a:t>
            </a:r>
          </a:p>
          <a:p>
            <a:r>
              <a:rPr lang="en-US"/>
              <a:t>Page </a:t>
            </a:r>
            <a:fld id="{BC83BB2A-1821-49CB-96A1-2EE42A7DF033}" type="slidenum">
              <a:rPr lang="en-US" smtClean="0"/>
              <a:pPr/>
              <a:t>74</a:t>
            </a:fld>
            <a:r>
              <a:rPr lang="en-US"/>
              <a:t> of 127</a:t>
            </a:r>
            <a:endParaRPr lang="en-US" dirty="0"/>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Slide Image Placeholder 1"/>
          <p:cNvSpPr>
            <a:spLocks noGrp="1" noRot="1" noChangeAspect="1" noTextEdit="1"/>
          </p:cNvSpPr>
          <p:nvPr>
            <p:ph type="sldImg"/>
          </p:nvPr>
        </p:nvSpPr>
        <p:spPr>
          <a:xfrm>
            <a:off x="1943100" y="209550"/>
            <a:ext cx="3429000" cy="2571750"/>
          </a:xfrm>
          <a:ln/>
        </p:spPr>
      </p:sp>
      <p:sp>
        <p:nvSpPr>
          <p:cNvPr id="247811" name="Notes Placeholder 2"/>
          <p:cNvSpPr>
            <a:spLocks noGrp="1"/>
          </p:cNvSpPr>
          <p:nvPr>
            <p:ph type="body" idx="1"/>
          </p:nvPr>
        </p:nvSpPr>
        <p:spPr>
          <a:xfrm>
            <a:off x="415199" y="3116455"/>
            <a:ext cx="6409944" cy="6044034"/>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100000"/>
              </a:lnSpc>
              <a:spcBef>
                <a:spcPts val="0"/>
              </a:spcBef>
            </a:pPr>
            <a:endParaRPr lang="en-US" dirty="0"/>
          </a:p>
        </p:txBody>
      </p:sp>
      <p:sp>
        <p:nvSpPr>
          <p:cNvPr id="2" name="Date Placeholder 1"/>
          <p:cNvSpPr>
            <a:spLocks noGrp="1"/>
          </p:cNvSpPr>
          <p:nvPr>
            <p:ph type="dt" idx="10"/>
          </p:nvPr>
        </p:nvSpPr>
        <p:spPr/>
        <p:txBody>
          <a:bodyPr/>
          <a:lstStyle/>
          <a:p>
            <a:r>
              <a:rPr lang="en-US"/>
              <a:t>Revised:</a:t>
            </a:r>
          </a:p>
          <a:p>
            <a:r>
              <a:rPr lang="en-US"/>
              <a:t>02/2018</a:t>
            </a:r>
            <a:endParaRPr lang="en-US" dirty="0"/>
          </a:p>
        </p:txBody>
      </p:sp>
      <p:sp>
        <p:nvSpPr>
          <p:cNvPr id="6" name="Footer Placeholder 5"/>
          <p:cNvSpPr>
            <a:spLocks noGrp="1"/>
          </p:cNvSpPr>
          <p:nvPr>
            <p:ph type="ftr" sz="quarter" idx="11"/>
          </p:nvPr>
        </p:nvSpPr>
        <p:spPr/>
        <p:txBody>
          <a:bodyPr/>
          <a:lstStyle/>
          <a:p>
            <a:r>
              <a:rPr lang="en-US"/>
              <a:t>Advanced Roadside Impaired Driving Enforcement</a:t>
            </a:r>
          </a:p>
          <a:p>
            <a:r>
              <a:rPr lang="en-US"/>
              <a:t>Seven Drug Categories</a:t>
            </a:r>
            <a:endParaRPr lang="en-US" dirty="0"/>
          </a:p>
        </p:txBody>
      </p:sp>
      <p:sp>
        <p:nvSpPr>
          <p:cNvPr id="14" name="Slide Number Placeholder 13"/>
          <p:cNvSpPr>
            <a:spLocks noGrp="1"/>
          </p:cNvSpPr>
          <p:nvPr>
            <p:ph type="sldNum" sz="quarter" idx="12"/>
          </p:nvPr>
        </p:nvSpPr>
        <p:spPr/>
        <p:txBody>
          <a:bodyPr/>
          <a:lstStyle/>
          <a:p>
            <a:r>
              <a:rPr lang="en-US"/>
              <a:t>Session 6</a:t>
            </a:r>
          </a:p>
          <a:p>
            <a:r>
              <a:rPr lang="en-US"/>
              <a:t>Page </a:t>
            </a:r>
            <a:fld id="{BC83BB2A-1821-49CB-96A1-2EE42A7DF033}" type="slidenum">
              <a:rPr lang="en-US" smtClean="0"/>
              <a:pPr/>
              <a:t>75</a:t>
            </a:fld>
            <a:r>
              <a:rPr lang="en-US"/>
              <a:t> of 127</a:t>
            </a:r>
            <a:endParaRPr lang="en-US" dirty="0"/>
          </a:p>
        </p:txBody>
      </p:sp>
    </p:spTree>
    <p:extLst>
      <p:ext uri="{BB962C8B-B14F-4D97-AF65-F5344CB8AC3E}">
        <p14:creationId xmlns:p14="http://schemas.microsoft.com/office/powerpoint/2010/main" val="3673015852"/>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4" name="Slide Image Placeholder 1"/>
          <p:cNvSpPr>
            <a:spLocks noGrp="1" noRot="1" noChangeAspect="1" noTextEdit="1"/>
          </p:cNvSpPr>
          <p:nvPr>
            <p:ph type="sldImg"/>
          </p:nvPr>
        </p:nvSpPr>
        <p:spPr>
          <a:xfrm>
            <a:off x="1979613" y="196850"/>
            <a:ext cx="3429000" cy="2571750"/>
          </a:xfrm>
          <a:ln/>
        </p:spPr>
      </p:sp>
      <p:sp>
        <p:nvSpPr>
          <p:cNvPr id="233475" name="Notes Placeholder 2"/>
          <p:cNvSpPr>
            <a:spLocks noGrp="1"/>
          </p:cNvSpPr>
          <p:nvPr>
            <p:ph type="body" idx="1"/>
          </p:nvPr>
        </p:nvSpPr>
        <p:spPr>
          <a:xfrm>
            <a:off x="427899" y="3116455"/>
            <a:ext cx="6409944" cy="6044034"/>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100000"/>
              </a:lnSpc>
              <a:spcBef>
                <a:spcPts val="0"/>
              </a:spcBef>
              <a:spcAft>
                <a:spcPts val="0"/>
              </a:spcAft>
            </a:pPr>
            <a:endParaRPr lang="en-US" altLang="en-US" i="1" dirty="0">
              <a:latin typeface="+mn-lt"/>
            </a:endParaRPr>
          </a:p>
          <a:p>
            <a:pPr>
              <a:lnSpc>
                <a:spcPct val="100000"/>
              </a:lnSpc>
              <a:spcBef>
                <a:spcPts val="0"/>
              </a:spcBef>
            </a:pPr>
            <a:endParaRPr lang="en-US" dirty="0"/>
          </a:p>
        </p:txBody>
      </p:sp>
      <p:sp>
        <p:nvSpPr>
          <p:cNvPr id="2" name="Date Placeholder 1"/>
          <p:cNvSpPr>
            <a:spLocks noGrp="1"/>
          </p:cNvSpPr>
          <p:nvPr>
            <p:ph type="dt" idx="10"/>
          </p:nvPr>
        </p:nvSpPr>
        <p:spPr/>
        <p:txBody>
          <a:bodyPr/>
          <a:lstStyle/>
          <a:p>
            <a:r>
              <a:rPr lang="en-US"/>
              <a:t>Revised:</a:t>
            </a:r>
          </a:p>
          <a:p>
            <a:r>
              <a:rPr lang="en-US"/>
              <a:t>02/2018</a:t>
            </a:r>
            <a:endParaRPr lang="en-US" dirty="0"/>
          </a:p>
        </p:txBody>
      </p:sp>
      <p:sp>
        <p:nvSpPr>
          <p:cNvPr id="6" name="Footer Placeholder 5"/>
          <p:cNvSpPr>
            <a:spLocks noGrp="1"/>
          </p:cNvSpPr>
          <p:nvPr>
            <p:ph type="ftr" sz="quarter" idx="11"/>
          </p:nvPr>
        </p:nvSpPr>
        <p:spPr/>
        <p:txBody>
          <a:bodyPr/>
          <a:lstStyle/>
          <a:p>
            <a:r>
              <a:rPr lang="en-US"/>
              <a:t>Advanced Roadside Impaired Driving Enforcement</a:t>
            </a:r>
          </a:p>
          <a:p>
            <a:r>
              <a:rPr lang="en-US"/>
              <a:t>Seven Drug Categories</a:t>
            </a:r>
            <a:endParaRPr lang="en-US" dirty="0"/>
          </a:p>
        </p:txBody>
      </p:sp>
      <p:sp>
        <p:nvSpPr>
          <p:cNvPr id="14" name="Slide Number Placeholder 13"/>
          <p:cNvSpPr>
            <a:spLocks noGrp="1"/>
          </p:cNvSpPr>
          <p:nvPr>
            <p:ph type="sldNum" sz="quarter" idx="12"/>
          </p:nvPr>
        </p:nvSpPr>
        <p:spPr/>
        <p:txBody>
          <a:bodyPr/>
          <a:lstStyle/>
          <a:p>
            <a:r>
              <a:rPr lang="en-US"/>
              <a:t>Session 6</a:t>
            </a:r>
          </a:p>
          <a:p>
            <a:r>
              <a:rPr lang="en-US"/>
              <a:t>Page </a:t>
            </a:r>
            <a:fld id="{BC83BB2A-1821-49CB-96A1-2EE42A7DF033}" type="slidenum">
              <a:rPr lang="en-US" smtClean="0"/>
              <a:pPr/>
              <a:t>76</a:t>
            </a:fld>
            <a:r>
              <a:rPr lang="en-US"/>
              <a:t> of 127</a:t>
            </a:r>
            <a:endParaRPr lang="en-US" dirty="0"/>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Slide Image Placeholder 1"/>
          <p:cNvSpPr>
            <a:spLocks noGrp="1" noRot="1" noChangeAspect="1" noTextEdit="1"/>
          </p:cNvSpPr>
          <p:nvPr>
            <p:ph type="sldImg"/>
          </p:nvPr>
        </p:nvSpPr>
        <p:spPr>
          <a:xfrm>
            <a:off x="1966913" y="196850"/>
            <a:ext cx="3429000" cy="2571750"/>
          </a:xfrm>
          <a:ln/>
        </p:spPr>
      </p:sp>
      <p:sp>
        <p:nvSpPr>
          <p:cNvPr id="236547" name="Notes Placeholder 2"/>
          <p:cNvSpPr>
            <a:spLocks noGrp="1"/>
          </p:cNvSpPr>
          <p:nvPr>
            <p:ph type="body" idx="1"/>
          </p:nvPr>
        </p:nvSpPr>
        <p:spPr>
          <a:xfrm>
            <a:off x="427899" y="3116455"/>
            <a:ext cx="6409944" cy="6044034"/>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100000"/>
              </a:lnSpc>
              <a:spcBef>
                <a:spcPts val="0"/>
              </a:spcBef>
            </a:pPr>
            <a:endParaRPr lang="en-US" dirty="0"/>
          </a:p>
        </p:txBody>
      </p:sp>
      <p:sp>
        <p:nvSpPr>
          <p:cNvPr id="2" name="Date Placeholder 1"/>
          <p:cNvSpPr>
            <a:spLocks noGrp="1"/>
          </p:cNvSpPr>
          <p:nvPr>
            <p:ph type="dt" idx="10"/>
          </p:nvPr>
        </p:nvSpPr>
        <p:spPr/>
        <p:txBody>
          <a:bodyPr/>
          <a:lstStyle/>
          <a:p>
            <a:r>
              <a:rPr lang="en-US"/>
              <a:t>Revised:</a:t>
            </a:r>
          </a:p>
          <a:p>
            <a:r>
              <a:rPr lang="en-US"/>
              <a:t>02/2018</a:t>
            </a:r>
            <a:endParaRPr lang="en-US" dirty="0"/>
          </a:p>
        </p:txBody>
      </p:sp>
      <p:sp>
        <p:nvSpPr>
          <p:cNvPr id="6" name="Footer Placeholder 5"/>
          <p:cNvSpPr>
            <a:spLocks noGrp="1"/>
          </p:cNvSpPr>
          <p:nvPr>
            <p:ph type="ftr" sz="quarter" idx="11"/>
          </p:nvPr>
        </p:nvSpPr>
        <p:spPr/>
        <p:txBody>
          <a:bodyPr/>
          <a:lstStyle/>
          <a:p>
            <a:r>
              <a:rPr lang="en-US"/>
              <a:t>Advanced Roadside Impaired Driving Enforcement</a:t>
            </a:r>
          </a:p>
          <a:p>
            <a:r>
              <a:rPr lang="en-US"/>
              <a:t>Seven Drug Categories</a:t>
            </a:r>
            <a:endParaRPr lang="en-US" dirty="0"/>
          </a:p>
        </p:txBody>
      </p:sp>
      <p:sp>
        <p:nvSpPr>
          <p:cNvPr id="14" name="Slide Number Placeholder 13"/>
          <p:cNvSpPr>
            <a:spLocks noGrp="1"/>
          </p:cNvSpPr>
          <p:nvPr>
            <p:ph type="sldNum" sz="quarter" idx="12"/>
          </p:nvPr>
        </p:nvSpPr>
        <p:spPr/>
        <p:txBody>
          <a:bodyPr/>
          <a:lstStyle/>
          <a:p>
            <a:r>
              <a:rPr lang="en-US"/>
              <a:t>Session 6</a:t>
            </a:r>
          </a:p>
          <a:p>
            <a:r>
              <a:rPr lang="en-US"/>
              <a:t>Page </a:t>
            </a:r>
            <a:fld id="{BC83BB2A-1821-49CB-96A1-2EE42A7DF033}" type="slidenum">
              <a:rPr lang="en-US" smtClean="0"/>
              <a:pPr/>
              <a:t>77</a:t>
            </a:fld>
            <a:r>
              <a:rPr lang="en-US"/>
              <a:t> of 127</a:t>
            </a:r>
            <a:endParaRPr lang="en-US" dirty="0"/>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43100" y="209550"/>
            <a:ext cx="3429000" cy="2571750"/>
          </a:xfrm>
        </p:spPr>
      </p:sp>
      <p:sp>
        <p:nvSpPr>
          <p:cNvPr id="3" name="Notes Placeholder 2"/>
          <p:cNvSpPr>
            <a:spLocks noGrp="1"/>
          </p:cNvSpPr>
          <p:nvPr>
            <p:ph type="body" idx="1"/>
          </p:nvPr>
        </p:nvSpPr>
        <p:spPr>
          <a:xfrm>
            <a:off x="403163" y="3116455"/>
            <a:ext cx="6409944" cy="6044034"/>
          </a:xfrm>
        </p:spPr>
        <p:txBody>
          <a:bodyPr/>
          <a:lstStyle/>
          <a:p>
            <a:pPr>
              <a:lnSpc>
                <a:spcPct val="100000"/>
              </a:lnSpc>
              <a:spcBef>
                <a:spcPts val="0"/>
              </a:spcBef>
            </a:pPr>
            <a:endParaRPr lang="en-US" dirty="0"/>
          </a:p>
        </p:txBody>
      </p:sp>
      <p:sp>
        <p:nvSpPr>
          <p:cNvPr id="6" name="Date Placeholder 5"/>
          <p:cNvSpPr>
            <a:spLocks noGrp="1"/>
          </p:cNvSpPr>
          <p:nvPr>
            <p:ph type="dt"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ysClr val="windowText" lastClr="000000"/>
                </a:solidFill>
                <a:effectLst/>
                <a:uLnTx/>
                <a:uFillTx/>
              </a:rPr>
              <a:t>Revised:</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ysClr val="windowText" lastClr="000000"/>
                </a:solidFill>
                <a:effectLst/>
                <a:uLnTx/>
                <a:uFillTx/>
              </a:rPr>
              <a:t>02/2018</a:t>
            </a:r>
            <a:endParaRPr kumimoji="0" lang="en-US" sz="1800" b="0" i="0" u="none" strike="noStrike" kern="0" cap="none" spc="0" normalizeH="0" baseline="0" noProof="0" dirty="0">
              <a:ln>
                <a:noFill/>
              </a:ln>
              <a:solidFill>
                <a:sysClr val="windowText" lastClr="000000"/>
              </a:solidFill>
              <a:effectLst/>
              <a:uLnTx/>
              <a:uFillTx/>
            </a:endParaRPr>
          </a:p>
        </p:txBody>
      </p:sp>
      <p:sp>
        <p:nvSpPr>
          <p:cNvPr id="8" name="Footer Placeholder 7"/>
          <p:cNvSpPr>
            <a:spLocks noGrp="1"/>
          </p:cNvSpPr>
          <p:nvPr>
            <p:ph type="ftr" sz="quarter" idx="1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ysClr val="windowText" lastClr="000000"/>
                </a:solidFill>
                <a:effectLst/>
                <a:uLnTx/>
                <a:uFillTx/>
              </a:rPr>
              <a:t>Advanced Roadside Impaired Driving Enforcement</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ysClr val="windowText" lastClr="000000"/>
                </a:solidFill>
                <a:effectLst/>
                <a:uLnTx/>
                <a:uFillTx/>
              </a:rPr>
              <a:t>Seven Drug Categories</a:t>
            </a:r>
            <a:endParaRPr kumimoji="0" lang="en-US" sz="1800" b="0" i="0" u="none" strike="noStrike" kern="0" cap="none" spc="0" normalizeH="0" baseline="0" noProof="0" dirty="0">
              <a:ln>
                <a:noFill/>
              </a:ln>
              <a:solidFill>
                <a:sysClr val="windowText" lastClr="000000"/>
              </a:solidFill>
              <a:effectLst/>
              <a:uLnTx/>
              <a:uFillTx/>
            </a:endParaRPr>
          </a:p>
        </p:txBody>
      </p:sp>
      <p:sp>
        <p:nvSpPr>
          <p:cNvPr id="16" name="Slide Number Placeholder 15"/>
          <p:cNvSpPr>
            <a:spLocks noGrp="1"/>
          </p:cNvSpPr>
          <p:nvPr>
            <p:ph type="sldNum" sz="quarter"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ysClr val="windowText" lastClr="000000"/>
                </a:solidFill>
                <a:effectLst/>
                <a:uLnTx/>
                <a:uFillTx/>
              </a:rPr>
              <a:t>Session 6</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ysClr val="windowText" lastClr="000000"/>
                </a:solidFill>
                <a:effectLst/>
                <a:uLnTx/>
                <a:uFillTx/>
              </a:rPr>
              <a:t>Page </a:t>
            </a:r>
            <a:fld id="{BC83BB2A-1821-49CB-96A1-2EE42A7DF033}"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78</a:t>
            </a:fld>
            <a:r>
              <a:rPr kumimoji="0" lang="en-US" sz="1800" b="0" i="0" u="none" strike="noStrike" kern="0" cap="none" spc="0" normalizeH="0" baseline="0" noProof="0">
                <a:ln>
                  <a:noFill/>
                </a:ln>
                <a:solidFill>
                  <a:sysClr val="windowText" lastClr="000000"/>
                </a:solidFill>
                <a:effectLst/>
                <a:uLnTx/>
                <a:uFillTx/>
              </a:rPr>
              <a:t> of 127</a:t>
            </a:r>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2111429117"/>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43100" y="196850"/>
            <a:ext cx="3429000" cy="2571750"/>
          </a:xfrm>
        </p:spPr>
      </p:sp>
      <p:sp>
        <p:nvSpPr>
          <p:cNvPr id="3" name="Notes Placeholder 2"/>
          <p:cNvSpPr>
            <a:spLocks noGrp="1"/>
          </p:cNvSpPr>
          <p:nvPr>
            <p:ph type="body" idx="1"/>
          </p:nvPr>
        </p:nvSpPr>
        <p:spPr>
          <a:xfrm>
            <a:off x="415863" y="3116455"/>
            <a:ext cx="6409944" cy="6044034"/>
          </a:xfrm>
        </p:spPr>
        <p:txBody>
          <a:bodyPr/>
          <a:lstStyle/>
          <a:p>
            <a:pPr>
              <a:lnSpc>
                <a:spcPct val="100000"/>
              </a:lnSpc>
              <a:spcBef>
                <a:spcPts val="0"/>
              </a:spcBef>
            </a:pPr>
            <a:endParaRPr lang="en-US" dirty="0"/>
          </a:p>
        </p:txBody>
      </p:sp>
      <p:sp>
        <p:nvSpPr>
          <p:cNvPr id="7" name="Date Placeholder 6"/>
          <p:cNvSpPr>
            <a:spLocks noGrp="1"/>
          </p:cNvSpPr>
          <p:nvPr>
            <p:ph type="dt" idx="10"/>
          </p:nvPr>
        </p:nvSpPr>
        <p:spPr/>
        <p:txBody>
          <a:bodyPr/>
          <a:lstStyle/>
          <a:p>
            <a:r>
              <a:rPr lang="en-US"/>
              <a:t>Revised:</a:t>
            </a:r>
          </a:p>
          <a:p>
            <a:r>
              <a:rPr lang="en-US"/>
              <a:t>02/2018</a:t>
            </a:r>
            <a:endParaRPr lang="en-US" dirty="0"/>
          </a:p>
        </p:txBody>
      </p:sp>
      <p:sp>
        <p:nvSpPr>
          <p:cNvPr id="8" name="Footer Placeholder 7"/>
          <p:cNvSpPr>
            <a:spLocks noGrp="1"/>
          </p:cNvSpPr>
          <p:nvPr>
            <p:ph type="ftr" sz="quarter" idx="11"/>
          </p:nvPr>
        </p:nvSpPr>
        <p:spPr/>
        <p:txBody>
          <a:bodyPr/>
          <a:lstStyle/>
          <a:p>
            <a:r>
              <a:rPr lang="en-US"/>
              <a:t>Advanced Roadside Impaired Driving Enforcement</a:t>
            </a:r>
          </a:p>
          <a:p>
            <a:r>
              <a:rPr lang="en-US"/>
              <a:t>Seven Drug Categories</a:t>
            </a:r>
            <a:endParaRPr lang="en-US" dirty="0"/>
          </a:p>
        </p:txBody>
      </p:sp>
      <p:sp>
        <p:nvSpPr>
          <p:cNvPr id="16" name="Slide Number Placeholder 15"/>
          <p:cNvSpPr>
            <a:spLocks noGrp="1"/>
          </p:cNvSpPr>
          <p:nvPr>
            <p:ph type="sldNum" sz="quarter" idx="12"/>
          </p:nvPr>
        </p:nvSpPr>
        <p:spPr/>
        <p:txBody>
          <a:bodyPr/>
          <a:lstStyle/>
          <a:p>
            <a:r>
              <a:rPr lang="en-US"/>
              <a:t>Session 6</a:t>
            </a:r>
          </a:p>
          <a:p>
            <a:r>
              <a:rPr lang="en-US"/>
              <a:t>Page </a:t>
            </a:r>
            <a:fld id="{BC83BB2A-1821-49CB-96A1-2EE42A7DF033}" type="slidenum">
              <a:rPr lang="en-US" smtClean="0"/>
              <a:pPr/>
              <a:t>79</a:t>
            </a:fld>
            <a:r>
              <a:rPr lang="en-US"/>
              <a:t> of 127</a:t>
            </a:r>
            <a:endParaRPr lang="en-US" dirty="0"/>
          </a:p>
        </p:txBody>
      </p:sp>
    </p:spTree>
    <p:extLst>
      <p:ext uri="{BB962C8B-B14F-4D97-AF65-F5344CB8AC3E}">
        <p14:creationId xmlns:p14="http://schemas.microsoft.com/office/powerpoint/2010/main" val="26246232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65325" y="174625"/>
            <a:ext cx="3429000" cy="2571750"/>
          </a:xfrm>
        </p:spPr>
      </p:sp>
      <p:sp>
        <p:nvSpPr>
          <p:cNvPr id="3" name="Notes Placeholder 2"/>
          <p:cNvSpPr>
            <a:spLocks noGrp="1"/>
          </p:cNvSpPr>
          <p:nvPr>
            <p:ph type="body" idx="1"/>
          </p:nvPr>
        </p:nvSpPr>
        <p:spPr>
          <a:xfrm>
            <a:off x="463138" y="3116455"/>
            <a:ext cx="6412675" cy="6044034"/>
          </a:xfrm>
        </p:spPr>
        <p:txBody>
          <a:bodyPr/>
          <a:lstStyle/>
          <a:p>
            <a:pPr>
              <a:lnSpc>
                <a:spcPct val="100000"/>
              </a:lnSpc>
              <a:spcBef>
                <a:spcPts val="0"/>
              </a:spcBef>
              <a:spcAft>
                <a:spcPts val="0"/>
              </a:spcAft>
            </a:pPr>
            <a:endParaRPr lang="en-US" dirty="0">
              <a:latin typeface="+mn-lt"/>
              <a:ea typeface="Calibri"/>
              <a:cs typeface="Times New Roman"/>
            </a:endParaRPr>
          </a:p>
        </p:txBody>
      </p:sp>
      <p:sp>
        <p:nvSpPr>
          <p:cNvPr id="6" name="Date Placeholder 5"/>
          <p:cNvSpPr>
            <a:spLocks noGrp="1"/>
          </p:cNvSpPr>
          <p:nvPr>
            <p:ph type="dt" idx="10"/>
          </p:nvPr>
        </p:nvSpPr>
        <p:spPr/>
        <p:txBody>
          <a:bodyPr/>
          <a:lstStyle/>
          <a:p>
            <a:r>
              <a:rPr lang="en-US"/>
              <a:t>Revised:</a:t>
            </a:r>
          </a:p>
          <a:p>
            <a:r>
              <a:rPr lang="en-US"/>
              <a:t>02/2018</a:t>
            </a:r>
            <a:endParaRPr lang="en-US" dirty="0"/>
          </a:p>
        </p:txBody>
      </p:sp>
      <p:sp>
        <p:nvSpPr>
          <p:cNvPr id="8" name="Footer Placeholder 7"/>
          <p:cNvSpPr>
            <a:spLocks noGrp="1"/>
          </p:cNvSpPr>
          <p:nvPr>
            <p:ph type="ftr" sz="quarter" idx="11"/>
          </p:nvPr>
        </p:nvSpPr>
        <p:spPr/>
        <p:txBody>
          <a:bodyPr/>
          <a:lstStyle/>
          <a:p>
            <a:r>
              <a:rPr lang="en-US"/>
              <a:t>Advanced Roadside Impaired Driving Enforcement</a:t>
            </a:r>
          </a:p>
          <a:p>
            <a:r>
              <a:rPr lang="en-US"/>
              <a:t>Seven Drug Categories</a:t>
            </a:r>
            <a:endParaRPr lang="en-US" dirty="0"/>
          </a:p>
        </p:txBody>
      </p:sp>
      <p:sp>
        <p:nvSpPr>
          <p:cNvPr id="16" name="Slide Number Placeholder 15"/>
          <p:cNvSpPr>
            <a:spLocks noGrp="1"/>
          </p:cNvSpPr>
          <p:nvPr>
            <p:ph type="sldNum" sz="quarter" idx="12"/>
          </p:nvPr>
        </p:nvSpPr>
        <p:spPr/>
        <p:txBody>
          <a:bodyPr/>
          <a:lstStyle/>
          <a:p>
            <a:r>
              <a:rPr lang="en-US"/>
              <a:t>Session 6</a:t>
            </a:r>
          </a:p>
          <a:p>
            <a:r>
              <a:rPr lang="en-US"/>
              <a:t>Page </a:t>
            </a:r>
            <a:fld id="{BC83BB2A-1821-49CB-96A1-2EE42A7DF033}" type="slidenum">
              <a:rPr lang="en-US" smtClean="0"/>
              <a:pPr/>
              <a:t>8</a:t>
            </a:fld>
            <a:r>
              <a:rPr lang="en-US"/>
              <a:t> of 127</a:t>
            </a:r>
            <a:endParaRPr lang="en-US" dirty="0"/>
          </a:p>
        </p:txBody>
      </p:sp>
    </p:spTree>
    <p:extLst>
      <p:ext uri="{BB962C8B-B14F-4D97-AF65-F5344CB8AC3E}">
        <p14:creationId xmlns:p14="http://schemas.microsoft.com/office/powerpoint/2010/main" val="2380308419"/>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Slide Image Placeholder 1"/>
          <p:cNvSpPr>
            <a:spLocks noGrp="1" noRot="1" noChangeAspect="1" noTextEdit="1"/>
          </p:cNvSpPr>
          <p:nvPr>
            <p:ph type="sldImg"/>
          </p:nvPr>
        </p:nvSpPr>
        <p:spPr>
          <a:xfrm>
            <a:off x="1954213" y="196850"/>
            <a:ext cx="3429000" cy="2571750"/>
          </a:xfrm>
          <a:ln/>
        </p:spPr>
      </p:sp>
      <p:sp>
        <p:nvSpPr>
          <p:cNvPr id="3" name="Notes Placeholder 2"/>
          <p:cNvSpPr>
            <a:spLocks noGrp="1"/>
          </p:cNvSpPr>
          <p:nvPr>
            <p:ph type="body" idx="1"/>
          </p:nvPr>
        </p:nvSpPr>
        <p:spPr>
          <a:xfrm>
            <a:off x="427899" y="3116455"/>
            <a:ext cx="6409944" cy="6044034"/>
          </a:xfrm>
        </p:spPr>
        <p:txBody>
          <a:bodyPr>
            <a:noAutofit/>
          </a:bodyPr>
          <a:lstStyle/>
          <a:p>
            <a:pPr>
              <a:lnSpc>
                <a:spcPct val="100000"/>
              </a:lnSpc>
              <a:spcBef>
                <a:spcPts val="0"/>
              </a:spcBef>
            </a:pPr>
            <a:endParaRPr lang="en-US" dirty="0"/>
          </a:p>
        </p:txBody>
      </p:sp>
      <p:sp>
        <p:nvSpPr>
          <p:cNvPr id="2" name="Date Placeholder 1"/>
          <p:cNvSpPr>
            <a:spLocks noGrp="1"/>
          </p:cNvSpPr>
          <p:nvPr>
            <p:ph type="dt" idx="10"/>
          </p:nvPr>
        </p:nvSpPr>
        <p:spPr/>
        <p:txBody>
          <a:bodyPr/>
          <a:lstStyle/>
          <a:p>
            <a:r>
              <a:rPr lang="en-US"/>
              <a:t>Revised:</a:t>
            </a:r>
          </a:p>
          <a:p>
            <a:r>
              <a:rPr lang="en-US"/>
              <a:t>02/2018</a:t>
            </a:r>
            <a:endParaRPr lang="en-US" dirty="0"/>
          </a:p>
        </p:txBody>
      </p:sp>
      <p:sp>
        <p:nvSpPr>
          <p:cNvPr id="7" name="Footer Placeholder 6"/>
          <p:cNvSpPr>
            <a:spLocks noGrp="1"/>
          </p:cNvSpPr>
          <p:nvPr>
            <p:ph type="ftr" sz="quarter" idx="11"/>
          </p:nvPr>
        </p:nvSpPr>
        <p:spPr/>
        <p:txBody>
          <a:bodyPr/>
          <a:lstStyle/>
          <a:p>
            <a:r>
              <a:rPr lang="en-US"/>
              <a:t>Advanced Roadside Impaired Driving Enforcement</a:t>
            </a:r>
          </a:p>
          <a:p>
            <a:r>
              <a:rPr lang="en-US"/>
              <a:t>Seven Drug Categories</a:t>
            </a:r>
            <a:endParaRPr lang="en-US" dirty="0"/>
          </a:p>
        </p:txBody>
      </p:sp>
      <p:sp>
        <p:nvSpPr>
          <p:cNvPr id="15" name="Slide Number Placeholder 14"/>
          <p:cNvSpPr>
            <a:spLocks noGrp="1"/>
          </p:cNvSpPr>
          <p:nvPr>
            <p:ph type="sldNum" sz="quarter" idx="12"/>
          </p:nvPr>
        </p:nvSpPr>
        <p:spPr/>
        <p:txBody>
          <a:bodyPr/>
          <a:lstStyle/>
          <a:p>
            <a:r>
              <a:rPr lang="en-US"/>
              <a:t>Session 6</a:t>
            </a:r>
          </a:p>
          <a:p>
            <a:r>
              <a:rPr lang="en-US"/>
              <a:t>Page </a:t>
            </a:r>
            <a:fld id="{BC83BB2A-1821-49CB-96A1-2EE42A7DF033}" type="slidenum">
              <a:rPr lang="en-US" smtClean="0"/>
              <a:pPr/>
              <a:t>80</a:t>
            </a:fld>
            <a:r>
              <a:rPr lang="en-US"/>
              <a:t> of 127</a:t>
            </a:r>
            <a:endParaRPr lang="en-US" dirty="0"/>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44688" y="233363"/>
            <a:ext cx="3425825" cy="2570162"/>
          </a:xfrm>
        </p:spPr>
      </p:sp>
      <p:sp>
        <p:nvSpPr>
          <p:cNvPr id="3" name="Notes Placeholder 2"/>
          <p:cNvSpPr>
            <a:spLocks noGrp="1"/>
          </p:cNvSpPr>
          <p:nvPr>
            <p:ph type="body" idx="1"/>
          </p:nvPr>
        </p:nvSpPr>
        <p:spPr>
          <a:xfrm>
            <a:off x="503435" y="3116455"/>
            <a:ext cx="6409944" cy="6044034"/>
          </a:xfrm>
        </p:spPr>
        <p:txBody>
          <a:bodyPr/>
          <a:lstStyle/>
          <a:p>
            <a:pPr>
              <a:lnSpc>
                <a:spcPct val="100000"/>
              </a:lnSpc>
              <a:spcBef>
                <a:spcPts val="0"/>
              </a:spcBef>
              <a:spcAft>
                <a:spcPts val="0"/>
              </a:spcAft>
              <a:tabLst>
                <a:tab pos="478368" algn="l"/>
              </a:tabLst>
            </a:pPr>
            <a:endParaRPr lang="en-US" dirty="0">
              <a:latin typeface="Calibri"/>
              <a:ea typeface="Calibri"/>
              <a:cs typeface="Times New Roman"/>
            </a:endParaRPr>
          </a:p>
        </p:txBody>
      </p:sp>
      <p:sp>
        <p:nvSpPr>
          <p:cNvPr id="7" name="Date Placeholder 6"/>
          <p:cNvSpPr>
            <a:spLocks noGrp="1"/>
          </p:cNvSpPr>
          <p:nvPr>
            <p:ph type="dt" idx="10"/>
          </p:nvPr>
        </p:nvSpPr>
        <p:spPr/>
        <p:txBody>
          <a:bodyPr/>
          <a:lstStyle/>
          <a:p>
            <a:r>
              <a:rPr lang="en-US"/>
              <a:t>Revised:</a:t>
            </a:r>
          </a:p>
          <a:p>
            <a:r>
              <a:rPr lang="en-US"/>
              <a:t>02/2018</a:t>
            </a:r>
            <a:endParaRPr lang="en-US" dirty="0"/>
          </a:p>
        </p:txBody>
      </p:sp>
      <p:sp>
        <p:nvSpPr>
          <p:cNvPr id="8" name="Footer Placeholder 7"/>
          <p:cNvSpPr>
            <a:spLocks noGrp="1"/>
          </p:cNvSpPr>
          <p:nvPr>
            <p:ph type="ftr" sz="quarter" idx="11"/>
          </p:nvPr>
        </p:nvSpPr>
        <p:spPr/>
        <p:txBody>
          <a:bodyPr/>
          <a:lstStyle/>
          <a:p>
            <a:r>
              <a:rPr lang="en-US"/>
              <a:t>Advanced Roadside Impaired Driving Enforcement</a:t>
            </a:r>
          </a:p>
          <a:p>
            <a:r>
              <a:rPr lang="en-US"/>
              <a:t>Seven Drug Categories</a:t>
            </a:r>
            <a:endParaRPr lang="en-US" dirty="0"/>
          </a:p>
        </p:txBody>
      </p:sp>
      <p:sp>
        <p:nvSpPr>
          <p:cNvPr id="16" name="Slide Number Placeholder 15"/>
          <p:cNvSpPr>
            <a:spLocks noGrp="1"/>
          </p:cNvSpPr>
          <p:nvPr>
            <p:ph type="sldNum" sz="quarter" idx="12"/>
          </p:nvPr>
        </p:nvSpPr>
        <p:spPr/>
        <p:txBody>
          <a:bodyPr/>
          <a:lstStyle/>
          <a:p>
            <a:r>
              <a:rPr lang="en-US"/>
              <a:t>Session 6</a:t>
            </a:r>
          </a:p>
          <a:p>
            <a:r>
              <a:rPr lang="en-US"/>
              <a:t>Page </a:t>
            </a:r>
            <a:fld id="{BC83BB2A-1821-49CB-96A1-2EE42A7DF033}" type="slidenum">
              <a:rPr lang="en-US" smtClean="0"/>
              <a:pPr/>
              <a:t>81</a:t>
            </a:fld>
            <a:r>
              <a:rPr lang="en-US"/>
              <a:t> of 127</a:t>
            </a:r>
            <a:endParaRPr lang="en-US" dirty="0"/>
          </a:p>
        </p:txBody>
      </p:sp>
    </p:spTree>
    <p:extLst>
      <p:ext uri="{BB962C8B-B14F-4D97-AF65-F5344CB8AC3E}">
        <p14:creationId xmlns:p14="http://schemas.microsoft.com/office/powerpoint/2010/main" val="857816445"/>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6" name="Slide Image Placeholder 1"/>
          <p:cNvSpPr>
            <a:spLocks noGrp="1" noRot="1" noChangeAspect="1" noTextEdit="1"/>
          </p:cNvSpPr>
          <p:nvPr>
            <p:ph type="sldImg"/>
          </p:nvPr>
        </p:nvSpPr>
        <p:spPr>
          <a:xfrm>
            <a:off x="1955800" y="185738"/>
            <a:ext cx="3425825" cy="2570162"/>
          </a:xfrm>
          <a:ln/>
        </p:spPr>
      </p:sp>
      <p:sp>
        <p:nvSpPr>
          <p:cNvPr id="3" name="Notes Placeholder 2"/>
          <p:cNvSpPr>
            <a:spLocks noGrp="1"/>
          </p:cNvSpPr>
          <p:nvPr>
            <p:ph type="body" idx="1"/>
          </p:nvPr>
        </p:nvSpPr>
        <p:spPr>
          <a:xfrm>
            <a:off x="427899" y="3116455"/>
            <a:ext cx="6409944" cy="6044034"/>
          </a:xfrm>
        </p:spPr>
        <p:txBody>
          <a:bodyPr>
            <a:noAutofit/>
          </a:bodyPr>
          <a:lstStyle/>
          <a:p>
            <a:pPr>
              <a:lnSpc>
                <a:spcPct val="100000"/>
              </a:lnSpc>
              <a:spcBef>
                <a:spcPts val="0"/>
              </a:spcBef>
            </a:pPr>
            <a:endParaRPr lang="en-US" dirty="0"/>
          </a:p>
        </p:txBody>
      </p:sp>
      <p:sp>
        <p:nvSpPr>
          <p:cNvPr id="2" name="Date Placeholder 1"/>
          <p:cNvSpPr>
            <a:spLocks noGrp="1"/>
          </p:cNvSpPr>
          <p:nvPr>
            <p:ph type="dt" idx="10"/>
          </p:nvPr>
        </p:nvSpPr>
        <p:spPr/>
        <p:txBody>
          <a:bodyPr/>
          <a:lstStyle/>
          <a:p>
            <a:r>
              <a:rPr lang="en-US"/>
              <a:t>Revised:</a:t>
            </a:r>
          </a:p>
          <a:p>
            <a:r>
              <a:rPr lang="en-US"/>
              <a:t>02/2018</a:t>
            </a:r>
            <a:endParaRPr lang="en-US" dirty="0"/>
          </a:p>
        </p:txBody>
      </p:sp>
      <p:sp>
        <p:nvSpPr>
          <p:cNvPr id="7" name="Footer Placeholder 6"/>
          <p:cNvSpPr>
            <a:spLocks noGrp="1"/>
          </p:cNvSpPr>
          <p:nvPr>
            <p:ph type="ftr" sz="quarter" idx="11"/>
          </p:nvPr>
        </p:nvSpPr>
        <p:spPr/>
        <p:txBody>
          <a:bodyPr/>
          <a:lstStyle/>
          <a:p>
            <a:r>
              <a:rPr lang="en-US"/>
              <a:t>Advanced Roadside Impaired Driving Enforcement</a:t>
            </a:r>
          </a:p>
          <a:p>
            <a:r>
              <a:rPr lang="en-US"/>
              <a:t>Seven Drug Categories</a:t>
            </a:r>
            <a:endParaRPr lang="en-US" dirty="0"/>
          </a:p>
        </p:txBody>
      </p:sp>
      <p:sp>
        <p:nvSpPr>
          <p:cNvPr id="15" name="Slide Number Placeholder 14"/>
          <p:cNvSpPr>
            <a:spLocks noGrp="1"/>
          </p:cNvSpPr>
          <p:nvPr>
            <p:ph type="sldNum" sz="quarter" idx="12"/>
          </p:nvPr>
        </p:nvSpPr>
        <p:spPr/>
        <p:txBody>
          <a:bodyPr/>
          <a:lstStyle/>
          <a:p>
            <a:r>
              <a:rPr lang="en-US"/>
              <a:t>Session 6</a:t>
            </a:r>
          </a:p>
          <a:p>
            <a:r>
              <a:rPr lang="en-US"/>
              <a:t>Page </a:t>
            </a:r>
            <a:fld id="{BC83BB2A-1821-49CB-96A1-2EE42A7DF033}" type="slidenum">
              <a:rPr lang="en-US" smtClean="0"/>
              <a:pPr/>
              <a:t>82</a:t>
            </a:fld>
            <a:r>
              <a:rPr lang="en-US"/>
              <a:t> of 127</a:t>
            </a:r>
            <a:endParaRPr lang="en-US" dirty="0"/>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57388" y="209550"/>
            <a:ext cx="3425825" cy="2570163"/>
          </a:xfrm>
        </p:spPr>
      </p:sp>
      <p:sp>
        <p:nvSpPr>
          <p:cNvPr id="3" name="Notes Placeholder 2"/>
          <p:cNvSpPr>
            <a:spLocks noGrp="1"/>
          </p:cNvSpPr>
          <p:nvPr>
            <p:ph type="body" idx="1"/>
          </p:nvPr>
        </p:nvSpPr>
        <p:spPr>
          <a:xfrm>
            <a:off x="427899" y="3116455"/>
            <a:ext cx="6409944" cy="6044034"/>
          </a:xfrm>
        </p:spPr>
        <p:txBody>
          <a:bodyPr/>
          <a:lstStyle/>
          <a:p>
            <a:pPr>
              <a:lnSpc>
                <a:spcPct val="100000"/>
              </a:lnSpc>
              <a:spcBef>
                <a:spcPts val="0"/>
              </a:spcBef>
              <a:spcAft>
                <a:spcPts val="0"/>
              </a:spcAft>
            </a:pPr>
            <a:endParaRPr lang="en-US" dirty="0">
              <a:latin typeface="Calibri"/>
              <a:ea typeface="Calibri"/>
              <a:cs typeface="Times New Roman"/>
            </a:endParaRPr>
          </a:p>
        </p:txBody>
      </p:sp>
      <p:sp>
        <p:nvSpPr>
          <p:cNvPr id="6" name="Date Placeholder 5"/>
          <p:cNvSpPr>
            <a:spLocks noGrp="1"/>
          </p:cNvSpPr>
          <p:nvPr>
            <p:ph type="dt" idx="10"/>
          </p:nvPr>
        </p:nvSpPr>
        <p:spPr/>
        <p:txBody>
          <a:bodyPr/>
          <a:lstStyle/>
          <a:p>
            <a:r>
              <a:rPr lang="en-US"/>
              <a:t>Revised:</a:t>
            </a:r>
          </a:p>
          <a:p>
            <a:r>
              <a:rPr lang="en-US"/>
              <a:t>02/2018</a:t>
            </a:r>
            <a:endParaRPr lang="en-US" dirty="0"/>
          </a:p>
        </p:txBody>
      </p:sp>
      <p:sp>
        <p:nvSpPr>
          <p:cNvPr id="8" name="Footer Placeholder 7"/>
          <p:cNvSpPr>
            <a:spLocks noGrp="1"/>
          </p:cNvSpPr>
          <p:nvPr>
            <p:ph type="ftr" sz="quarter" idx="11"/>
          </p:nvPr>
        </p:nvSpPr>
        <p:spPr/>
        <p:txBody>
          <a:bodyPr/>
          <a:lstStyle/>
          <a:p>
            <a:r>
              <a:rPr lang="en-US"/>
              <a:t>Advanced Roadside Impaired Driving Enforcement</a:t>
            </a:r>
          </a:p>
          <a:p>
            <a:r>
              <a:rPr lang="en-US"/>
              <a:t>Seven Drug Categories</a:t>
            </a:r>
            <a:endParaRPr lang="en-US" dirty="0"/>
          </a:p>
        </p:txBody>
      </p:sp>
      <p:sp>
        <p:nvSpPr>
          <p:cNvPr id="16" name="Slide Number Placeholder 15"/>
          <p:cNvSpPr>
            <a:spLocks noGrp="1"/>
          </p:cNvSpPr>
          <p:nvPr>
            <p:ph type="sldNum" sz="quarter" idx="12"/>
          </p:nvPr>
        </p:nvSpPr>
        <p:spPr/>
        <p:txBody>
          <a:bodyPr/>
          <a:lstStyle/>
          <a:p>
            <a:r>
              <a:rPr lang="en-US"/>
              <a:t>Session 6</a:t>
            </a:r>
          </a:p>
          <a:p>
            <a:r>
              <a:rPr lang="en-US"/>
              <a:t>Page </a:t>
            </a:r>
            <a:fld id="{BC83BB2A-1821-49CB-96A1-2EE42A7DF033}" type="slidenum">
              <a:rPr lang="en-US" smtClean="0"/>
              <a:pPr/>
              <a:t>83</a:t>
            </a:fld>
            <a:r>
              <a:rPr lang="en-US"/>
              <a:t> of 127</a:t>
            </a:r>
            <a:endParaRPr lang="en-US" dirty="0"/>
          </a:p>
        </p:txBody>
      </p:sp>
    </p:spTree>
    <p:extLst>
      <p:ext uri="{BB962C8B-B14F-4D97-AF65-F5344CB8AC3E}">
        <p14:creationId xmlns:p14="http://schemas.microsoft.com/office/powerpoint/2010/main" val="1035573"/>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Slide Image Placeholder 1"/>
          <p:cNvSpPr>
            <a:spLocks noGrp="1" noRot="1" noChangeAspect="1" noTextEdit="1"/>
          </p:cNvSpPr>
          <p:nvPr>
            <p:ph type="sldImg"/>
          </p:nvPr>
        </p:nvSpPr>
        <p:spPr>
          <a:xfrm>
            <a:off x="1955800" y="196850"/>
            <a:ext cx="3429000" cy="2571750"/>
          </a:xfrm>
          <a:ln/>
        </p:spPr>
      </p:sp>
      <p:sp>
        <p:nvSpPr>
          <p:cNvPr id="231427" name="Notes Placeholder 2"/>
          <p:cNvSpPr>
            <a:spLocks noGrp="1"/>
          </p:cNvSpPr>
          <p:nvPr>
            <p:ph type="body" idx="1"/>
          </p:nvPr>
        </p:nvSpPr>
        <p:spPr>
          <a:xfrm>
            <a:off x="440599" y="3116455"/>
            <a:ext cx="6409944" cy="6044034"/>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100000"/>
              </a:lnSpc>
              <a:spcBef>
                <a:spcPts val="0"/>
              </a:spcBef>
              <a:spcAft>
                <a:spcPts val="0"/>
              </a:spcAft>
              <a:tabLst>
                <a:tab pos="5740420" algn="r"/>
              </a:tabLst>
            </a:pPr>
            <a:endParaRPr lang="en-US" dirty="0">
              <a:latin typeface="Calibri"/>
              <a:ea typeface="Calibri"/>
              <a:cs typeface="Times New Roman"/>
            </a:endParaRPr>
          </a:p>
        </p:txBody>
      </p:sp>
      <p:sp>
        <p:nvSpPr>
          <p:cNvPr id="2" name="Date Placeholder 1"/>
          <p:cNvSpPr>
            <a:spLocks noGrp="1"/>
          </p:cNvSpPr>
          <p:nvPr>
            <p:ph type="dt" idx="10"/>
          </p:nvPr>
        </p:nvSpPr>
        <p:spPr/>
        <p:txBody>
          <a:bodyPr/>
          <a:lstStyle/>
          <a:p>
            <a:r>
              <a:rPr lang="en-US"/>
              <a:t>Revised:</a:t>
            </a:r>
          </a:p>
          <a:p>
            <a:r>
              <a:rPr lang="en-US"/>
              <a:t>02/2018</a:t>
            </a:r>
            <a:endParaRPr lang="en-US" dirty="0"/>
          </a:p>
        </p:txBody>
      </p:sp>
      <p:sp>
        <p:nvSpPr>
          <p:cNvPr id="6" name="Footer Placeholder 5"/>
          <p:cNvSpPr>
            <a:spLocks noGrp="1"/>
          </p:cNvSpPr>
          <p:nvPr>
            <p:ph type="ftr" sz="quarter" idx="11"/>
          </p:nvPr>
        </p:nvSpPr>
        <p:spPr/>
        <p:txBody>
          <a:bodyPr/>
          <a:lstStyle/>
          <a:p>
            <a:r>
              <a:rPr lang="en-US"/>
              <a:t>Advanced Roadside Impaired Driving Enforcement</a:t>
            </a:r>
          </a:p>
          <a:p>
            <a:r>
              <a:rPr lang="en-US"/>
              <a:t>Seven Drug Categories</a:t>
            </a:r>
            <a:endParaRPr lang="en-US" dirty="0"/>
          </a:p>
        </p:txBody>
      </p:sp>
      <p:sp>
        <p:nvSpPr>
          <p:cNvPr id="14" name="Slide Number Placeholder 13"/>
          <p:cNvSpPr>
            <a:spLocks noGrp="1"/>
          </p:cNvSpPr>
          <p:nvPr>
            <p:ph type="sldNum" sz="quarter" idx="12"/>
          </p:nvPr>
        </p:nvSpPr>
        <p:spPr/>
        <p:txBody>
          <a:bodyPr/>
          <a:lstStyle/>
          <a:p>
            <a:r>
              <a:rPr lang="en-US"/>
              <a:t>Session 6</a:t>
            </a:r>
          </a:p>
          <a:p>
            <a:r>
              <a:rPr lang="en-US"/>
              <a:t>Page </a:t>
            </a:r>
            <a:fld id="{BC83BB2A-1821-49CB-96A1-2EE42A7DF033}" type="slidenum">
              <a:rPr lang="en-US" smtClean="0"/>
              <a:pPr/>
              <a:t>84</a:t>
            </a:fld>
            <a:r>
              <a:rPr lang="en-US"/>
              <a:t> of 127</a:t>
            </a:r>
            <a:endParaRPr lang="en-US" dirty="0"/>
          </a:p>
        </p:txBody>
      </p:sp>
    </p:spTree>
    <p:extLst>
      <p:ext uri="{BB962C8B-B14F-4D97-AF65-F5344CB8AC3E}">
        <p14:creationId xmlns:p14="http://schemas.microsoft.com/office/powerpoint/2010/main" val="2276924229"/>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6" name="Slide Image Placeholder 1"/>
          <p:cNvSpPr>
            <a:spLocks noGrp="1" noRot="1" noChangeAspect="1" noTextEdit="1"/>
          </p:cNvSpPr>
          <p:nvPr>
            <p:ph type="sldImg"/>
          </p:nvPr>
        </p:nvSpPr>
        <p:spPr>
          <a:xfrm>
            <a:off x="1943100" y="196850"/>
            <a:ext cx="3429000" cy="2571750"/>
          </a:xfrm>
          <a:ln/>
        </p:spPr>
      </p:sp>
      <p:sp>
        <p:nvSpPr>
          <p:cNvPr id="3" name="Notes Placeholder 2"/>
          <p:cNvSpPr>
            <a:spLocks noGrp="1"/>
          </p:cNvSpPr>
          <p:nvPr>
            <p:ph type="body" idx="1"/>
          </p:nvPr>
        </p:nvSpPr>
        <p:spPr>
          <a:xfrm>
            <a:off x="415863" y="3116455"/>
            <a:ext cx="6409944" cy="6044034"/>
          </a:xfrm>
        </p:spPr>
        <p:txBody>
          <a:bodyPr>
            <a:noAutofit/>
          </a:bodyPr>
          <a:lstStyle/>
          <a:p>
            <a:pPr>
              <a:lnSpc>
                <a:spcPct val="100000"/>
              </a:lnSpc>
              <a:spcBef>
                <a:spcPts val="0"/>
              </a:spcBef>
            </a:pPr>
            <a:endParaRPr lang="en-US" dirty="0"/>
          </a:p>
        </p:txBody>
      </p:sp>
      <p:sp>
        <p:nvSpPr>
          <p:cNvPr id="2" name="Date Placeholder 1"/>
          <p:cNvSpPr>
            <a:spLocks noGrp="1"/>
          </p:cNvSpPr>
          <p:nvPr>
            <p:ph type="dt" idx="10"/>
          </p:nvPr>
        </p:nvSpPr>
        <p:spPr/>
        <p:txBody>
          <a:bodyPr/>
          <a:lstStyle/>
          <a:p>
            <a:r>
              <a:rPr lang="en-US"/>
              <a:t>Revised:</a:t>
            </a:r>
          </a:p>
          <a:p>
            <a:r>
              <a:rPr lang="en-US"/>
              <a:t>02/2018</a:t>
            </a:r>
            <a:endParaRPr lang="en-US" dirty="0"/>
          </a:p>
        </p:txBody>
      </p:sp>
      <p:sp>
        <p:nvSpPr>
          <p:cNvPr id="7" name="Footer Placeholder 6"/>
          <p:cNvSpPr>
            <a:spLocks noGrp="1"/>
          </p:cNvSpPr>
          <p:nvPr>
            <p:ph type="ftr" sz="quarter" idx="11"/>
          </p:nvPr>
        </p:nvSpPr>
        <p:spPr/>
        <p:txBody>
          <a:bodyPr/>
          <a:lstStyle/>
          <a:p>
            <a:r>
              <a:rPr lang="en-US"/>
              <a:t>Advanced Roadside Impaired Driving Enforcement</a:t>
            </a:r>
          </a:p>
          <a:p>
            <a:r>
              <a:rPr lang="en-US"/>
              <a:t>Seven Drug Categories</a:t>
            </a:r>
            <a:endParaRPr lang="en-US" dirty="0"/>
          </a:p>
        </p:txBody>
      </p:sp>
      <p:sp>
        <p:nvSpPr>
          <p:cNvPr id="15" name="Slide Number Placeholder 14"/>
          <p:cNvSpPr>
            <a:spLocks noGrp="1"/>
          </p:cNvSpPr>
          <p:nvPr>
            <p:ph type="sldNum" sz="quarter" idx="12"/>
          </p:nvPr>
        </p:nvSpPr>
        <p:spPr/>
        <p:txBody>
          <a:bodyPr/>
          <a:lstStyle/>
          <a:p>
            <a:r>
              <a:rPr lang="en-US"/>
              <a:t>Session 6</a:t>
            </a:r>
          </a:p>
          <a:p>
            <a:r>
              <a:rPr lang="en-US"/>
              <a:t>Page </a:t>
            </a:r>
            <a:fld id="{BC83BB2A-1821-49CB-96A1-2EE42A7DF033}" type="slidenum">
              <a:rPr lang="en-US" smtClean="0"/>
              <a:pPr/>
              <a:t>85</a:t>
            </a:fld>
            <a:r>
              <a:rPr lang="en-US"/>
              <a:t> of 127</a:t>
            </a:r>
            <a:endParaRPr lang="en-US" dirty="0"/>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r>
              <a:rPr lang="en-US"/>
              <a:t>Revised:</a:t>
            </a:r>
          </a:p>
          <a:p>
            <a:r>
              <a:rPr lang="en-US"/>
              <a:t>02/2018</a:t>
            </a:r>
            <a:endParaRPr lang="en-US" dirty="0"/>
          </a:p>
        </p:txBody>
      </p:sp>
      <p:sp>
        <p:nvSpPr>
          <p:cNvPr id="5" name="Footer Placeholder 4"/>
          <p:cNvSpPr>
            <a:spLocks noGrp="1"/>
          </p:cNvSpPr>
          <p:nvPr>
            <p:ph type="ftr" sz="quarter" idx="11"/>
          </p:nvPr>
        </p:nvSpPr>
        <p:spPr/>
        <p:txBody>
          <a:bodyPr/>
          <a:lstStyle/>
          <a:p>
            <a:r>
              <a:rPr lang="en-US"/>
              <a:t>Advanced Roadside Impaired Driving Enforcement</a:t>
            </a:r>
          </a:p>
          <a:p>
            <a:r>
              <a:rPr lang="en-US"/>
              <a:t>Seven Drug Categories</a:t>
            </a:r>
            <a:endParaRPr lang="en-US" dirty="0"/>
          </a:p>
        </p:txBody>
      </p:sp>
      <p:sp>
        <p:nvSpPr>
          <p:cNvPr id="6" name="Slide Number Placeholder 5"/>
          <p:cNvSpPr>
            <a:spLocks noGrp="1"/>
          </p:cNvSpPr>
          <p:nvPr>
            <p:ph type="sldNum" sz="quarter" idx="12"/>
          </p:nvPr>
        </p:nvSpPr>
        <p:spPr/>
        <p:txBody>
          <a:bodyPr/>
          <a:lstStyle/>
          <a:p>
            <a:r>
              <a:rPr lang="en-US"/>
              <a:t>Session 6</a:t>
            </a:r>
          </a:p>
          <a:p>
            <a:r>
              <a:rPr lang="en-US"/>
              <a:t>Page </a:t>
            </a:r>
            <a:fld id="{BC83BB2A-1821-49CB-96A1-2EE42A7DF033}" type="slidenum">
              <a:rPr lang="en-US" smtClean="0"/>
              <a:pPr/>
              <a:t>86</a:t>
            </a:fld>
            <a:r>
              <a:rPr lang="en-US"/>
              <a:t> of 127</a:t>
            </a:r>
            <a:endParaRPr lang="en-US" dirty="0"/>
          </a:p>
        </p:txBody>
      </p:sp>
    </p:spTree>
    <p:extLst>
      <p:ext uri="{BB962C8B-B14F-4D97-AF65-F5344CB8AC3E}">
        <p14:creationId xmlns:p14="http://schemas.microsoft.com/office/powerpoint/2010/main" val="2894037139"/>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Slide Image Placeholder 1"/>
          <p:cNvSpPr>
            <a:spLocks noGrp="1" noRot="1" noChangeAspect="1" noTextEdit="1"/>
          </p:cNvSpPr>
          <p:nvPr>
            <p:ph type="sldImg"/>
          </p:nvPr>
        </p:nvSpPr>
        <p:spPr>
          <a:xfrm>
            <a:off x="1943100" y="209550"/>
            <a:ext cx="3429000" cy="2571750"/>
          </a:xfrm>
          <a:ln/>
        </p:spPr>
      </p:sp>
      <p:sp>
        <p:nvSpPr>
          <p:cNvPr id="247811" name="Notes Placeholder 2"/>
          <p:cNvSpPr>
            <a:spLocks noGrp="1"/>
          </p:cNvSpPr>
          <p:nvPr>
            <p:ph type="body" idx="1"/>
          </p:nvPr>
        </p:nvSpPr>
        <p:spPr>
          <a:xfrm>
            <a:off x="415199" y="3116455"/>
            <a:ext cx="6409944" cy="6044034"/>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100000"/>
              </a:lnSpc>
              <a:spcBef>
                <a:spcPts val="0"/>
              </a:spcBef>
            </a:pPr>
            <a:endParaRPr lang="en-US" dirty="0"/>
          </a:p>
        </p:txBody>
      </p:sp>
      <p:sp>
        <p:nvSpPr>
          <p:cNvPr id="2" name="Date Placeholder 1"/>
          <p:cNvSpPr>
            <a:spLocks noGrp="1"/>
          </p:cNvSpPr>
          <p:nvPr>
            <p:ph type="dt" idx="10"/>
          </p:nvPr>
        </p:nvSpPr>
        <p:spPr/>
        <p:txBody>
          <a:bodyPr/>
          <a:lstStyle/>
          <a:p>
            <a:r>
              <a:rPr lang="en-US"/>
              <a:t>Revised:</a:t>
            </a:r>
          </a:p>
          <a:p>
            <a:r>
              <a:rPr lang="en-US"/>
              <a:t>02/2018</a:t>
            </a:r>
            <a:endParaRPr lang="en-US" dirty="0"/>
          </a:p>
        </p:txBody>
      </p:sp>
      <p:sp>
        <p:nvSpPr>
          <p:cNvPr id="6" name="Footer Placeholder 5"/>
          <p:cNvSpPr>
            <a:spLocks noGrp="1"/>
          </p:cNvSpPr>
          <p:nvPr>
            <p:ph type="ftr" sz="quarter" idx="11"/>
          </p:nvPr>
        </p:nvSpPr>
        <p:spPr/>
        <p:txBody>
          <a:bodyPr/>
          <a:lstStyle/>
          <a:p>
            <a:r>
              <a:rPr lang="en-US"/>
              <a:t>Advanced Roadside Impaired Driving Enforcement</a:t>
            </a:r>
          </a:p>
          <a:p>
            <a:r>
              <a:rPr lang="en-US"/>
              <a:t>Seven Drug Categories</a:t>
            </a:r>
            <a:endParaRPr lang="en-US" dirty="0"/>
          </a:p>
        </p:txBody>
      </p:sp>
      <p:sp>
        <p:nvSpPr>
          <p:cNvPr id="14" name="Slide Number Placeholder 13"/>
          <p:cNvSpPr>
            <a:spLocks noGrp="1"/>
          </p:cNvSpPr>
          <p:nvPr>
            <p:ph type="sldNum" sz="quarter" idx="12"/>
          </p:nvPr>
        </p:nvSpPr>
        <p:spPr/>
        <p:txBody>
          <a:bodyPr/>
          <a:lstStyle/>
          <a:p>
            <a:r>
              <a:rPr lang="en-US"/>
              <a:t>Session 6</a:t>
            </a:r>
          </a:p>
          <a:p>
            <a:r>
              <a:rPr lang="en-US"/>
              <a:t>Page </a:t>
            </a:r>
            <a:fld id="{BC83BB2A-1821-49CB-96A1-2EE42A7DF033}" type="slidenum">
              <a:rPr lang="en-US" smtClean="0"/>
              <a:pPr/>
              <a:t>87</a:t>
            </a:fld>
            <a:r>
              <a:rPr lang="en-US"/>
              <a:t> of 127</a:t>
            </a:r>
            <a:endParaRPr lang="en-US" dirty="0"/>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Slide Image Placeholder 1"/>
          <p:cNvSpPr>
            <a:spLocks noGrp="1" noRot="1" noChangeAspect="1" noTextEdit="1"/>
          </p:cNvSpPr>
          <p:nvPr>
            <p:ph type="sldImg"/>
          </p:nvPr>
        </p:nvSpPr>
        <p:spPr>
          <a:xfrm>
            <a:off x="1955800" y="196850"/>
            <a:ext cx="3429000" cy="2571750"/>
          </a:xfrm>
          <a:ln/>
        </p:spPr>
      </p:sp>
      <p:sp>
        <p:nvSpPr>
          <p:cNvPr id="198659" name="Notes Placeholder 2"/>
          <p:cNvSpPr>
            <a:spLocks noGrp="1"/>
          </p:cNvSpPr>
          <p:nvPr>
            <p:ph type="body" idx="1"/>
          </p:nvPr>
        </p:nvSpPr>
        <p:spPr>
          <a:xfrm>
            <a:off x="402499" y="3116455"/>
            <a:ext cx="6409944" cy="6044034"/>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100000"/>
              </a:lnSpc>
              <a:spcBef>
                <a:spcPts val="0"/>
              </a:spcBef>
              <a:spcAft>
                <a:spcPts val="0"/>
              </a:spcAft>
            </a:pPr>
            <a:r>
              <a:rPr lang="en-US" b="1" u="none" dirty="0">
                <a:latin typeface="Calibri"/>
                <a:ea typeface="Calibri"/>
                <a:cs typeface="Times New Roman"/>
              </a:rPr>
              <a:t>B. </a:t>
            </a:r>
            <a:r>
              <a:rPr lang="en-US" b="1" u="sng" dirty="0">
                <a:latin typeface="Calibri"/>
                <a:ea typeface="Calibri"/>
                <a:cs typeface="Times New Roman"/>
              </a:rPr>
              <a:t>Officer Safety</a:t>
            </a:r>
            <a:endParaRPr lang="en-US" dirty="0">
              <a:latin typeface="Calibri"/>
              <a:ea typeface="Calibri"/>
              <a:cs typeface="Times New Roman"/>
            </a:endParaRPr>
          </a:p>
          <a:p>
            <a:pPr>
              <a:lnSpc>
                <a:spcPct val="100000"/>
              </a:lnSpc>
              <a:spcBef>
                <a:spcPts val="0"/>
              </a:spcBef>
              <a:spcAft>
                <a:spcPts val="0"/>
              </a:spcAft>
            </a:pPr>
            <a:endParaRPr lang="en-US" dirty="0">
              <a:latin typeface="Calibri"/>
              <a:ea typeface="Calibri"/>
              <a:cs typeface="Times New Roman"/>
            </a:endParaRPr>
          </a:p>
        </p:txBody>
      </p:sp>
      <p:sp>
        <p:nvSpPr>
          <p:cNvPr id="2" name="Date Placeholder 1"/>
          <p:cNvSpPr>
            <a:spLocks noGrp="1"/>
          </p:cNvSpPr>
          <p:nvPr>
            <p:ph type="dt" idx="10"/>
          </p:nvPr>
        </p:nvSpPr>
        <p:spPr/>
        <p:txBody>
          <a:bodyPr/>
          <a:lstStyle/>
          <a:p>
            <a:r>
              <a:rPr lang="en-US"/>
              <a:t>Revised:</a:t>
            </a:r>
          </a:p>
          <a:p>
            <a:r>
              <a:rPr lang="en-US"/>
              <a:t>02/2018</a:t>
            </a:r>
            <a:endParaRPr lang="en-US" dirty="0"/>
          </a:p>
        </p:txBody>
      </p:sp>
      <p:sp>
        <p:nvSpPr>
          <p:cNvPr id="6" name="Footer Placeholder 5"/>
          <p:cNvSpPr>
            <a:spLocks noGrp="1"/>
          </p:cNvSpPr>
          <p:nvPr>
            <p:ph type="ftr" sz="quarter" idx="11"/>
          </p:nvPr>
        </p:nvSpPr>
        <p:spPr/>
        <p:txBody>
          <a:bodyPr/>
          <a:lstStyle/>
          <a:p>
            <a:r>
              <a:rPr lang="en-US"/>
              <a:t>Advanced Roadside Impaired Driving Enforcement</a:t>
            </a:r>
          </a:p>
          <a:p>
            <a:r>
              <a:rPr lang="en-US"/>
              <a:t>Seven Drug Categories</a:t>
            </a:r>
            <a:endParaRPr lang="en-US" dirty="0"/>
          </a:p>
        </p:txBody>
      </p:sp>
      <p:sp>
        <p:nvSpPr>
          <p:cNvPr id="14" name="Slide Number Placeholder 13"/>
          <p:cNvSpPr>
            <a:spLocks noGrp="1"/>
          </p:cNvSpPr>
          <p:nvPr>
            <p:ph type="sldNum" sz="quarter" idx="12"/>
          </p:nvPr>
        </p:nvSpPr>
        <p:spPr/>
        <p:txBody>
          <a:bodyPr/>
          <a:lstStyle/>
          <a:p>
            <a:r>
              <a:rPr lang="en-US"/>
              <a:t>Session 6</a:t>
            </a:r>
          </a:p>
          <a:p>
            <a:r>
              <a:rPr lang="en-US"/>
              <a:t>Page </a:t>
            </a:r>
            <a:fld id="{BC83BB2A-1821-49CB-96A1-2EE42A7DF033}" type="slidenum">
              <a:rPr lang="en-US" smtClean="0"/>
              <a:pPr/>
              <a:t>88</a:t>
            </a:fld>
            <a:r>
              <a:rPr lang="en-US"/>
              <a:t> of 127</a:t>
            </a:r>
            <a:endParaRPr lang="en-US" dirty="0"/>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4" name="Slide Image Placeholder 1"/>
          <p:cNvSpPr>
            <a:spLocks noGrp="1" noRot="1" noChangeAspect="1" noTextEdit="1"/>
          </p:cNvSpPr>
          <p:nvPr>
            <p:ph type="sldImg"/>
          </p:nvPr>
        </p:nvSpPr>
        <p:spPr>
          <a:xfrm>
            <a:off x="1955800" y="196850"/>
            <a:ext cx="3429000" cy="2571750"/>
          </a:xfrm>
          <a:ln/>
        </p:spPr>
      </p:sp>
      <p:sp>
        <p:nvSpPr>
          <p:cNvPr id="248835" name="Notes Placeholder 2"/>
          <p:cNvSpPr>
            <a:spLocks noGrp="1"/>
          </p:cNvSpPr>
          <p:nvPr>
            <p:ph type="body" idx="1"/>
          </p:nvPr>
        </p:nvSpPr>
        <p:spPr>
          <a:xfrm>
            <a:off x="415199" y="3116455"/>
            <a:ext cx="6409944" cy="6044034"/>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100000"/>
              </a:lnSpc>
              <a:spcBef>
                <a:spcPts val="0"/>
              </a:spcBef>
            </a:pPr>
            <a:endParaRPr lang="en-US" dirty="0"/>
          </a:p>
        </p:txBody>
      </p:sp>
      <p:sp>
        <p:nvSpPr>
          <p:cNvPr id="2" name="Date Placeholder 1"/>
          <p:cNvSpPr>
            <a:spLocks noGrp="1"/>
          </p:cNvSpPr>
          <p:nvPr>
            <p:ph type="dt" idx="10"/>
          </p:nvPr>
        </p:nvSpPr>
        <p:spPr/>
        <p:txBody>
          <a:bodyPr/>
          <a:lstStyle/>
          <a:p>
            <a:r>
              <a:rPr lang="en-US"/>
              <a:t>Revised:</a:t>
            </a:r>
          </a:p>
          <a:p>
            <a:r>
              <a:rPr lang="en-US"/>
              <a:t>02/2018</a:t>
            </a:r>
            <a:endParaRPr lang="en-US" dirty="0"/>
          </a:p>
        </p:txBody>
      </p:sp>
      <p:sp>
        <p:nvSpPr>
          <p:cNvPr id="6" name="Footer Placeholder 5"/>
          <p:cNvSpPr>
            <a:spLocks noGrp="1"/>
          </p:cNvSpPr>
          <p:nvPr>
            <p:ph type="ftr" sz="quarter" idx="11"/>
          </p:nvPr>
        </p:nvSpPr>
        <p:spPr/>
        <p:txBody>
          <a:bodyPr/>
          <a:lstStyle/>
          <a:p>
            <a:r>
              <a:rPr lang="en-US"/>
              <a:t>Advanced Roadside Impaired Driving Enforcement</a:t>
            </a:r>
          </a:p>
          <a:p>
            <a:r>
              <a:rPr lang="en-US"/>
              <a:t>Seven Drug Categories</a:t>
            </a:r>
            <a:endParaRPr lang="en-US" dirty="0"/>
          </a:p>
        </p:txBody>
      </p:sp>
      <p:sp>
        <p:nvSpPr>
          <p:cNvPr id="14" name="Slide Number Placeholder 13"/>
          <p:cNvSpPr>
            <a:spLocks noGrp="1"/>
          </p:cNvSpPr>
          <p:nvPr>
            <p:ph type="sldNum" sz="quarter" idx="12"/>
          </p:nvPr>
        </p:nvSpPr>
        <p:spPr/>
        <p:txBody>
          <a:bodyPr/>
          <a:lstStyle/>
          <a:p>
            <a:r>
              <a:rPr lang="en-US"/>
              <a:t>Session 6</a:t>
            </a:r>
          </a:p>
          <a:p>
            <a:r>
              <a:rPr lang="en-US"/>
              <a:t>Page </a:t>
            </a:r>
            <a:fld id="{BC83BB2A-1821-49CB-96A1-2EE42A7DF033}" type="slidenum">
              <a:rPr lang="en-US" smtClean="0"/>
              <a:pPr/>
              <a:t>89</a:t>
            </a:fld>
            <a:r>
              <a:rPr lang="en-US"/>
              <a:t> of 127</a:t>
            </a:r>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Slide Image Placeholder 1"/>
          <p:cNvSpPr>
            <a:spLocks noGrp="1" noRot="1" noChangeAspect="1" noTextEdit="1"/>
          </p:cNvSpPr>
          <p:nvPr>
            <p:ph type="sldImg"/>
          </p:nvPr>
        </p:nvSpPr>
        <p:spPr>
          <a:xfrm>
            <a:off x="1976438" y="212725"/>
            <a:ext cx="3430587" cy="2573338"/>
          </a:xfrm>
          <a:ln/>
        </p:spPr>
      </p:sp>
      <p:sp>
        <p:nvSpPr>
          <p:cNvPr id="3" name="Notes Placeholder 2"/>
          <p:cNvSpPr>
            <a:spLocks noGrp="1"/>
          </p:cNvSpPr>
          <p:nvPr>
            <p:ph type="body" idx="1"/>
          </p:nvPr>
        </p:nvSpPr>
        <p:spPr>
          <a:xfrm>
            <a:off x="457200" y="3116455"/>
            <a:ext cx="6426200" cy="6044034"/>
          </a:xfrm>
        </p:spPr>
        <p:txBody>
          <a:bodyPr>
            <a:noAutofit/>
          </a:bodyPr>
          <a:lstStyle/>
          <a:p>
            <a:pPr>
              <a:lnSpc>
                <a:spcPct val="100000"/>
              </a:lnSpc>
              <a:spcBef>
                <a:spcPts val="0"/>
              </a:spcBef>
            </a:pPr>
            <a:endParaRPr lang="en-US" dirty="0"/>
          </a:p>
        </p:txBody>
      </p:sp>
      <p:sp>
        <p:nvSpPr>
          <p:cNvPr id="2" name="Date Placeholder 1"/>
          <p:cNvSpPr>
            <a:spLocks noGrp="1"/>
          </p:cNvSpPr>
          <p:nvPr>
            <p:ph type="dt" idx="10"/>
          </p:nvPr>
        </p:nvSpPr>
        <p:spPr/>
        <p:txBody>
          <a:bodyPr/>
          <a:lstStyle/>
          <a:p>
            <a:r>
              <a:rPr lang="en-US"/>
              <a:t>Revised:</a:t>
            </a:r>
          </a:p>
          <a:p>
            <a:r>
              <a:rPr lang="en-US"/>
              <a:t>02/2018</a:t>
            </a:r>
            <a:endParaRPr lang="en-US" dirty="0"/>
          </a:p>
        </p:txBody>
      </p:sp>
      <p:sp>
        <p:nvSpPr>
          <p:cNvPr id="7" name="Footer Placeholder 6"/>
          <p:cNvSpPr>
            <a:spLocks noGrp="1"/>
          </p:cNvSpPr>
          <p:nvPr>
            <p:ph type="ftr" sz="quarter" idx="11"/>
          </p:nvPr>
        </p:nvSpPr>
        <p:spPr/>
        <p:txBody>
          <a:bodyPr/>
          <a:lstStyle/>
          <a:p>
            <a:r>
              <a:rPr lang="en-US"/>
              <a:t>Advanced Roadside Impaired Driving Enforcement</a:t>
            </a:r>
          </a:p>
          <a:p>
            <a:r>
              <a:rPr lang="en-US"/>
              <a:t>Seven Drug Categories</a:t>
            </a:r>
            <a:endParaRPr lang="en-US" dirty="0"/>
          </a:p>
        </p:txBody>
      </p:sp>
      <p:sp>
        <p:nvSpPr>
          <p:cNvPr id="15" name="Slide Number Placeholder 14"/>
          <p:cNvSpPr>
            <a:spLocks noGrp="1"/>
          </p:cNvSpPr>
          <p:nvPr>
            <p:ph type="sldNum" sz="quarter" idx="12"/>
          </p:nvPr>
        </p:nvSpPr>
        <p:spPr/>
        <p:txBody>
          <a:bodyPr/>
          <a:lstStyle/>
          <a:p>
            <a:r>
              <a:rPr lang="en-US"/>
              <a:t>Session 6</a:t>
            </a:r>
          </a:p>
          <a:p>
            <a:r>
              <a:rPr lang="en-US"/>
              <a:t>Page </a:t>
            </a:r>
            <a:fld id="{BC83BB2A-1821-49CB-96A1-2EE42A7DF033}" type="slidenum">
              <a:rPr lang="en-US" smtClean="0"/>
              <a:pPr/>
              <a:t>9</a:t>
            </a:fld>
            <a:r>
              <a:rPr lang="en-US"/>
              <a:t> of 127</a:t>
            </a:r>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lgn="ctr">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Slide Number Placeholder 3">
            <a:extLst>
              <a:ext uri="{FF2B5EF4-FFF2-40B4-BE49-F238E27FC236}">
                <a16:creationId xmlns:a16="http://schemas.microsoft.com/office/drawing/2014/main" id="{D2559364-CF68-4423-B6DA-FBE8DD02392C}"/>
              </a:ext>
            </a:extLst>
          </p:cNvPr>
          <p:cNvSpPr>
            <a:spLocks noGrp="1"/>
          </p:cNvSpPr>
          <p:nvPr>
            <p:ph type="sldNum" sz="quarter" idx="10"/>
          </p:nvPr>
        </p:nvSpPr>
        <p:spPr/>
        <p:txBody>
          <a:bodyPr/>
          <a:lstStyle/>
          <a:p>
            <a:pPr fontAlgn="base">
              <a:spcBef>
                <a:spcPct val="0"/>
              </a:spcBef>
              <a:spcAft>
                <a:spcPct val="0"/>
              </a:spcAft>
              <a:defRPr/>
            </a:pPr>
            <a:r>
              <a:rPr lang="en-US"/>
              <a:t>6-</a:t>
            </a:r>
            <a:fld id="{F9FD7121-6344-493B-BB7B-CFD9AD1ECE15}" type="slidenum">
              <a:rPr lang="en-US" smtClean="0"/>
              <a:pPr>
                <a:defRPr/>
              </a:pPr>
              <a:t>‹#›</a:t>
            </a:fld>
            <a:endParaRPr lang="en-US" dirty="0"/>
          </a:p>
        </p:txBody>
      </p:sp>
    </p:spTree>
    <p:extLst>
      <p:ext uri="{BB962C8B-B14F-4D97-AF65-F5344CB8AC3E}">
        <p14:creationId xmlns:p14="http://schemas.microsoft.com/office/powerpoint/2010/main" val="34674222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18615" y="679102"/>
            <a:ext cx="8052179" cy="582804"/>
          </a:xfrm>
        </p:spPr>
        <p:txBody>
          <a:bodyPr/>
          <a:lstStyle>
            <a:lvl1pPr algn="ctr">
              <a:defRPr>
                <a:solidFill>
                  <a:schemeClr val="tx2"/>
                </a:solidFill>
              </a:defRPr>
            </a:lvl1pPr>
          </a:lstStyle>
          <a:p>
            <a:r>
              <a:rPr lang="en-US" dirty="0"/>
              <a:t>Click to edit Master title style</a:t>
            </a:r>
          </a:p>
        </p:txBody>
      </p:sp>
      <p:sp>
        <p:nvSpPr>
          <p:cNvPr id="3" name="Content Placeholder 2"/>
          <p:cNvSpPr>
            <a:spLocks noGrp="1"/>
          </p:cNvSpPr>
          <p:nvPr>
            <p:ph idx="1"/>
          </p:nvPr>
        </p:nvSpPr>
        <p:spPr>
          <a:xfrm>
            <a:off x="559558" y="1583140"/>
            <a:ext cx="8024884" cy="438672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4">
            <a:extLst>
              <a:ext uri="{FF2B5EF4-FFF2-40B4-BE49-F238E27FC236}">
                <a16:creationId xmlns:a16="http://schemas.microsoft.com/office/drawing/2014/main" id="{8D5DE3B4-D3F9-4D54-AA80-D8E0B25A74A3}"/>
              </a:ext>
            </a:extLst>
          </p:cNvPr>
          <p:cNvSpPr>
            <a:spLocks noGrp="1"/>
          </p:cNvSpPr>
          <p:nvPr>
            <p:ph type="sldNum" sz="quarter" idx="10"/>
          </p:nvPr>
        </p:nvSpPr>
        <p:spPr/>
        <p:txBody>
          <a:bodyPr/>
          <a:lstStyle/>
          <a:p>
            <a:pPr fontAlgn="base">
              <a:spcBef>
                <a:spcPct val="0"/>
              </a:spcBef>
              <a:spcAft>
                <a:spcPct val="0"/>
              </a:spcAft>
              <a:defRPr/>
            </a:pPr>
            <a:r>
              <a:rPr lang="en-US"/>
              <a:t>6-</a:t>
            </a:r>
            <a:fld id="{F9FD7121-6344-493B-BB7B-CFD9AD1ECE15}" type="slidenum">
              <a:rPr lang="en-US" smtClean="0"/>
              <a:pPr>
                <a:defRPr/>
              </a:pPr>
              <a:t>‹#›</a:t>
            </a:fld>
            <a:endParaRPr lang="en-US" dirty="0"/>
          </a:p>
        </p:txBody>
      </p:sp>
    </p:spTree>
    <p:extLst>
      <p:ext uri="{BB962C8B-B14F-4D97-AF65-F5344CB8AC3E}">
        <p14:creationId xmlns:p14="http://schemas.microsoft.com/office/powerpoint/2010/main" val="6430092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640080"/>
            <a:ext cx="8229600" cy="64008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2C4A25F1-D4A0-415A-91D2-95175ACA8FC7}"/>
              </a:ext>
            </a:extLst>
          </p:cNvPr>
          <p:cNvSpPr>
            <a:spLocks noGrp="1"/>
          </p:cNvSpPr>
          <p:nvPr>
            <p:ph type="sldNum" sz="quarter" idx="10"/>
          </p:nvPr>
        </p:nvSpPr>
        <p:spPr/>
        <p:txBody>
          <a:bodyPr/>
          <a:lstStyle/>
          <a:p>
            <a:pPr fontAlgn="base">
              <a:spcBef>
                <a:spcPct val="0"/>
              </a:spcBef>
              <a:spcAft>
                <a:spcPct val="0"/>
              </a:spcAft>
              <a:defRPr/>
            </a:pPr>
            <a:r>
              <a:rPr lang="en-US"/>
              <a:t>6-</a:t>
            </a:r>
            <a:fld id="{F9FD7121-6344-493B-BB7B-CFD9AD1ECE15}" type="slidenum">
              <a:rPr lang="en-US" smtClean="0"/>
              <a:pPr>
                <a:defRPr/>
              </a:pPr>
              <a:t>‹#›</a:t>
            </a:fld>
            <a:endParaRPr lang="en-US" dirty="0"/>
          </a:p>
        </p:txBody>
      </p:sp>
    </p:spTree>
    <p:extLst>
      <p:ext uri="{BB962C8B-B14F-4D97-AF65-F5344CB8AC3E}">
        <p14:creationId xmlns:p14="http://schemas.microsoft.com/office/powerpoint/2010/main" val="16043375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3" name="Content Placeholder 7"/>
          <p:cNvSpPr>
            <a:spLocks noGrp="1"/>
          </p:cNvSpPr>
          <p:nvPr>
            <p:ph sz="quarter" idx="1"/>
          </p:nvPr>
        </p:nvSpPr>
        <p:spPr>
          <a:xfrm>
            <a:off x="457200" y="1645920"/>
            <a:ext cx="8229600" cy="4389120"/>
          </a:xfrm>
          <a:prstGeom prst="rect">
            <a:avLst/>
          </a:prstGeom>
        </p:spPr>
        <p:txBody>
          <a:bodyPr/>
          <a:lstStyle>
            <a:lvl1pPr>
              <a:defRPr sz="2600" b="0">
                <a:solidFill>
                  <a:srgbClr val="000000"/>
                </a:solidFill>
              </a:defRPr>
            </a:lvl1pPr>
            <a:lvl2pPr marL="457200" indent="-228600">
              <a:buFont typeface="Arial" panose="020B0604020202020204" pitchFamily="34" charset="0"/>
              <a:buChar char="•"/>
              <a:defRPr sz="2600" b="0">
                <a:solidFill>
                  <a:srgbClr val="000000"/>
                </a:solidFill>
              </a:defRPr>
            </a:lvl2pPr>
            <a:lvl3pPr marL="685800" indent="-231775">
              <a:defRPr sz="2600" b="0">
                <a:solidFill>
                  <a:srgbClr val="000000"/>
                </a:solidFill>
              </a:defRPr>
            </a:lvl3pPr>
            <a:lvl4pPr marL="1031875" indent="-346075">
              <a:buFont typeface="Wingdings" panose="05000000000000000000" pitchFamily="2" charset="2"/>
              <a:buChar char="ü"/>
              <a:defRPr sz="2600" b="0">
                <a:solidFill>
                  <a:srgbClr val="000000"/>
                </a:solidFill>
              </a:defRPr>
            </a:lvl4pPr>
            <a:lvl5pPr>
              <a:defRPr sz="2600" b="0">
                <a:solidFill>
                  <a:srgbClr val="00000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Title 1"/>
          <p:cNvSpPr>
            <a:spLocks noGrp="1"/>
          </p:cNvSpPr>
          <p:nvPr>
            <p:ph type="title"/>
          </p:nvPr>
        </p:nvSpPr>
        <p:spPr>
          <a:xfrm>
            <a:off x="457200" y="640080"/>
            <a:ext cx="8229600" cy="640080"/>
          </a:xfrm>
          <a:prstGeom prst="rect">
            <a:avLst/>
          </a:prstGeom>
        </p:spPr>
        <p:txBody>
          <a:bodyPr/>
          <a:lstStyle>
            <a:lvl1pPr>
              <a:defRPr>
                <a:solidFill>
                  <a:schemeClr val="tx2"/>
                </a:solidFill>
              </a:defRPr>
            </a:lvl1pPr>
          </a:lstStyle>
          <a:p>
            <a:r>
              <a:rPr lang="en-US" dirty="0"/>
              <a:t>Click to edit Master title style</a:t>
            </a:r>
          </a:p>
        </p:txBody>
      </p:sp>
      <p:sp>
        <p:nvSpPr>
          <p:cNvPr id="2" name="Slide Number Placeholder 1">
            <a:extLst>
              <a:ext uri="{FF2B5EF4-FFF2-40B4-BE49-F238E27FC236}">
                <a16:creationId xmlns:a16="http://schemas.microsoft.com/office/drawing/2014/main" id="{801ABE44-D69F-45D4-BD11-FB3AFBECF92D}"/>
              </a:ext>
            </a:extLst>
          </p:cNvPr>
          <p:cNvSpPr>
            <a:spLocks noGrp="1"/>
          </p:cNvSpPr>
          <p:nvPr>
            <p:ph type="sldNum" sz="quarter" idx="10"/>
          </p:nvPr>
        </p:nvSpPr>
        <p:spPr/>
        <p:txBody>
          <a:bodyPr/>
          <a:lstStyle/>
          <a:p>
            <a:pPr fontAlgn="base">
              <a:spcBef>
                <a:spcPct val="0"/>
              </a:spcBef>
              <a:spcAft>
                <a:spcPct val="0"/>
              </a:spcAft>
              <a:defRPr/>
            </a:pPr>
            <a:r>
              <a:rPr lang="en-US"/>
              <a:t>6-</a:t>
            </a:r>
            <a:fld id="{F9FD7121-6344-493B-BB7B-CFD9AD1ECE15}" type="slidenum">
              <a:rPr lang="en-US" smtClean="0"/>
              <a:pPr>
                <a:defRPr/>
              </a:pPr>
              <a:t>‹#›</a:t>
            </a:fld>
            <a:endParaRPr lang="en-US" dirty="0"/>
          </a:p>
        </p:txBody>
      </p:sp>
    </p:spTree>
    <p:extLst>
      <p:ext uri="{BB962C8B-B14F-4D97-AF65-F5344CB8AC3E}">
        <p14:creationId xmlns:p14="http://schemas.microsoft.com/office/powerpoint/2010/main" val="24376764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533400"/>
            <a:ext cx="8534400" cy="762000"/>
          </a:xfrm>
          <a:prstGeom prst="rect">
            <a:avLst/>
          </a:prstGeom>
        </p:spPr>
        <p:txBody>
          <a:bodyPr/>
          <a:lstStyle/>
          <a:p>
            <a:r>
              <a:rPr lang="en-US" dirty="0"/>
              <a:t>Click to edit Master title style</a:t>
            </a:r>
          </a:p>
        </p:txBody>
      </p:sp>
      <p:sp>
        <p:nvSpPr>
          <p:cNvPr id="5" name="Slide Number Placeholder 4">
            <a:extLst>
              <a:ext uri="{FF2B5EF4-FFF2-40B4-BE49-F238E27FC236}">
                <a16:creationId xmlns:a16="http://schemas.microsoft.com/office/drawing/2014/main" id="{E377EE81-778A-4571-8028-DED19B52FECD}"/>
              </a:ext>
            </a:extLst>
          </p:cNvPr>
          <p:cNvSpPr>
            <a:spLocks noGrp="1"/>
          </p:cNvSpPr>
          <p:nvPr>
            <p:ph type="sldNum" sz="quarter" idx="10"/>
          </p:nvPr>
        </p:nvSpPr>
        <p:spPr/>
        <p:txBody>
          <a:bodyPr/>
          <a:lstStyle/>
          <a:p>
            <a:pPr fontAlgn="base">
              <a:spcBef>
                <a:spcPct val="0"/>
              </a:spcBef>
              <a:spcAft>
                <a:spcPct val="0"/>
              </a:spcAft>
              <a:defRPr/>
            </a:pPr>
            <a:r>
              <a:rPr lang="en-US"/>
              <a:t>6-</a:t>
            </a:r>
            <a:fld id="{F9FD7121-6344-493B-BB7B-CFD9AD1ECE15}" type="slidenum">
              <a:rPr lang="en-US" smtClean="0"/>
              <a:pPr>
                <a:defRPr/>
              </a:pPr>
              <a:t>‹#›</a:t>
            </a:fld>
            <a:endParaRPr lang="en-US" dirty="0"/>
          </a:p>
        </p:txBody>
      </p:sp>
    </p:spTree>
    <p:extLst>
      <p:ext uri="{BB962C8B-B14F-4D97-AF65-F5344CB8AC3E}">
        <p14:creationId xmlns:p14="http://schemas.microsoft.com/office/powerpoint/2010/main" val="356078188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9" name="Rectangle 3"/>
          <p:cNvSpPr>
            <a:spLocks noGrp="1" noChangeArrowheads="1"/>
          </p:cNvSpPr>
          <p:nvPr>
            <p:ph type="title"/>
          </p:nvPr>
        </p:nvSpPr>
        <p:spPr bwMode="auto">
          <a:xfrm>
            <a:off x="539750" y="690563"/>
            <a:ext cx="8105775" cy="61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p>
            <a:pPr lvl="0"/>
            <a:r>
              <a:rPr lang="en-US" altLang="en-US"/>
              <a:t>Title </a:t>
            </a:r>
          </a:p>
        </p:txBody>
      </p:sp>
      <p:sp>
        <p:nvSpPr>
          <p:cNvPr id="1031" name="Rectangle 6"/>
          <p:cNvSpPr>
            <a:spLocks noGrp="1" noChangeArrowheads="1"/>
          </p:cNvSpPr>
          <p:nvPr>
            <p:ph type="body" idx="1"/>
          </p:nvPr>
        </p:nvSpPr>
        <p:spPr bwMode="auto">
          <a:xfrm>
            <a:off x="549275" y="1597025"/>
            <a:ext cx="8096250" cy="425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en-US" dirty="0"/>
              <a:t>First Level</a:t>
            </a:r>
          </a:p>
          <a:p>
            <a:pPr lvl="1"/>
            <a:r>
              <a:rPr lang="en-US" altLang="en-US" dirty="0"/>
              <a:t>Second level</a:t>
            </a:r>
          </a:p>
          <a:p>
            <a:pPr lvl="2"/>
            <a:r>
              <a:rPr lang="en-US" altLang="en-US" dirty="0"/>
              <a:t>Third level</a:t>
            </a:r>
          </a:p>
          <a:p>
            <a:pPr lvl="3"/>
            <a:r>
              <a:rPr lang="en-US" altLang="en-US" dirty="0"/>
              <a:t>Fourth level</a:t>
            </a:r>
          </a:p>
        </p:txBody>
      </p:sp>
      <p:sp>
        <p:nvSpPr>
          <p:cNvPr id="1032" name="Rectangle 7"/>
          <p:cNvSpPr>
            <a:spLocks noChangeArrowheads="1"/>
          </p:cNvSpPr>
          <p:nvPr/>
        </p:nvSpPr>
        <p:spPr bwMode="auto">
          <a:xfrm>
            <a:off x="1524000" y="1066800"/>
            <a:ext cx="7162800" cy="100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1200">
                <a:solidFill>
                  <a:schemeClr val="tx1"/>
                </a:solidFill>
                <a:latin typeface="Trebuchet MS" pitchFamily="34" charset="0"/>
                <a:cs typeface="Arial" charset="0"/>
              </a:defRPr>
            </a:lvl1pPr>
            <a:lvl2pPr marL="742950" indent="-285750" eaLnBrk="0" hangingPunct="0">
              <a:defRPr sz="1200">
                <a:solidFill>
                  <a:schemeClr val="tx1"/>
                </a:solidFill>
                <a:latin typeface="Trebuchet MS" pitchFamily="34" charset="0"/>
                <a:cs typeface="Arial" charset="0"/>
              </a:defRPr>
            </a:lvl2pPr>
            <a:lvl3pPr marL="1143000" indent="-228600" eaLnBrk="0" hangingPunct="0">
              <a:defRPr sz="1200">
                <a:solidFill>
                  <a:schemeClr val="tx1"/>
                </a:solidFill>
                <a:latin typeface="Trebuchet MS" pitchFamily="34" charset="0"/>
                <a:cs typeface="Arial" charset="0"/>
              </a:defRPr>
            </a:lvl3pPr>
            <a:lvl4pPr marL="1600200" indent="-228600" eaLnBrk="0" hangingPunct="0">
              <a:defRPr sz="1200">
                <a:solidFill>
                  <a:schemeClr val="tx1"/>
                </a:solidFill>
                <a:latin typeface="Trebuchet MS" pitchFamily="34" charset="0"/>
                <a:cs typeface="Arial" charset="0"/>
              </a:defRPr>
            </a:lvl4pPr>
            <a:lvl5pPr marL="2057400" indent="-228600" eaLnBrk="0" hangingPunct="0">
              <a:defRPr sz="1200">
                <a:solidFill>
                  <a:schemeClr val="tx1"/>
                </a:solidFill>
                <a:latin typeface="Trebuchet MS" pitchFamily="34" charset="0"/>
                <a:cs typeface="Arial" charset="0"/>
              </a:defRPr>
            </a:lvl5pPr>
            <a:lvl6pPr marL="2514600" indent="-228600" eaLnBrk="0" fontAlgn="base" hangingPunct="0">
              <a:spcBef>
                <a:spcPct val="0"/>
              </a:spcBef>
              <a:spcAft>
                <a:spcPct val="0"/>
              </a:spcAft>
              <a:defRPr sz="1200">
                <a:solidFill>
                  <a:schemeClr val="tx1"/>
                </a:solidFill>
                <a:latin typeface="Trebuchet MS" pitchFamily="34" charset="0"/>
                <a:cs typeface="Arial" charset="0"/>
              </a:defRPr>
            </a:lvl6pPr>
            <a:lvl7pPr marL="2971800" indent="-228600" eaLnBrk="0" fontAlgn="base" hangingPunct="0">
              <a:spcBef>
                <a:spcPct val="0"/>
              </a:spcBef>
              <a:spcAft>
                <a:spcPct val="0"/>
              </a:spcAft>
              <a:defRPr sz="1200">
                <a:solidFill>
                  <a:schemeClr val="tx1"/>
                </a:solidFill>
                <a:latin typeface="Trebuchet MS" pitchFamily="34" charset="0"/>
                <a:cs typeface="Arial" charset="0"/>
              </a:defRPr>
            </a:lvl7pPr>
            <a:lvl8pPr marL="3429000" indent="-228600" eaLnBrk="0" fontAlgn="base" hangingPunct="0">
              <a:spcBef>
                <a:spcPct val="0"/>
              </a:spcBef>
              <a:spcAft>
                <a:spcPct val="0"/>
              </a:spcAft>
              <a:defRPr sz="1200">
                <a:solidFill>
                  <a:schemeClr val="tx1"/>
                </a:solidFill>
                <a:latin typeface="Trebuchet MS" pitchFamily="34" charset="0"/>
                <a:cs typeface="Arial" charset="0"/>
              </a:defRPr>
            </a:lvl8pPr>
            <a:lvl9pPr marL="3886200" indent="-228600" eaLnBrk="0" fontAlgn="base" hangingPunct="0">
              <a:spcBef>
                <a:spcPct val="0"/>
              </a:spcBef>
              <a:spcAft>
                <a:spcPct val="0"/>
              </a:spcAft>
              <a:defRPr sz="1200">
                <a:solidFill>
                  <a:schemeClr val="tx1"/>
                </a:solidFill>
                <a:latin typeface="Trebuchet MS" pitchFamily="34" charset="0"/>
                <a:cs typeface="Arial" charset="0"/>
              </a:defRPr>
            </a:lvl9pPr>
          </a:lstStyle>
          <a:p>
            <a:pPr eaLnBrk="1" hangingPunct="1"/>
            <a:endParaRPr lang="en-US" altLang="en-US" b="1">
              <a:solidFill>
                <a:srgbClr val="003D7D"/>
              </a:solidFill>
              <a:latin typeface="Arial" charset="0"/>
            </a:endParaRPr>
          </a:p>
        </p:txBody>
      </p:sp>
      <p:sp>
        <p:nvSpPr>
          <p:cNvPr id="10" name="Rectangle 9">
            <a:extLst>
              <a:ext uri="{FF2B5EF4-FFF2-40B4-BE49-F238E27FC236}">
                <a16:creationId xmlns:a16="http://schemas.microsoft.com/office/drawing/2014/main" id="{E19641F0-D6BD-437C-983F-3C3440651B04}"/>
              </a:ext>
            </a:extLst>
          </p:cNvPr>
          <p:cNvSpPr/>
          <p:nvPr userDrawn="1"/>
        </p:nvSpPr>
        <p:spPr>
          <a:xfrm>
            <a:off x="0" y="-11430"/>
            <a:ext cx="9144000" cy="365760"/>
          </a:xfrm>
          <a:prstGeom prst="rect">
            <a:avLst/>
          </a:prstGeom>
          <a:solidFill>
            <a:schemeClr val="tx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38CC2BF0-16DB-496F-89CE-05597A73D4E7}"/>
              </a:ext>
            </a:extLst>
          </p:cNvPr>
          <p:cNvPicPr>
            <a:picLocks noChangeAspect="1"/>
          </p:cNvPicPr>
          <p:nvPr userDrawn="1"/>
        </p:nvPicPr>
        <p:blipFill>
          <a:blip r:embed="rId7" cstate="print">
            <a:extLst>
              <a:ext uri="{28A0092B-C50C-407E-A947-70E740481C1C}">
                <a14:useLocalDpi xmlns:a14="http://schemas.microsoft.com/office/drawing/2010/main" val="0"/>
              </a:ext>
            </a:extLst>
          </a:blip>
          <a:srcRect/>
          <a:stretch/>
        </p:blipFill>
        <p:spPr>
          <a:xfrm>
            <a:off x="8747248" y="30480"/>
            <a:ext cx="222126" cy="274320"/>
          </a:xfrm>
          <a:prstGeom prst="rect">
            <a:avLst/>
          </a:prstGeom>
        </p:spPr>
      </p:pic>
      <p:sp>
        <p:nvSpPr>
          <p:cNvPr id="12" name="Text Box 37">
            <a:extLst>
              <a:ext uri="{FF2B5EF4-FFF2-40B4-BE49-F238E27FC236}">
                <a16:creationId xmlns:a16="http://schemas.microsoft.com/office/drawing/2014/main" id="{16BCDF22-AC2F-4CDF-9EC5-3E5285812E0B}"/>
              </a:ext>
            </a:extLst>
          </p:cNvPr>
          <p:cNvSpPr txBox="1">
            <a:spLocks noChangeArrowheads="1"/>
          </p:cNvSpPr>
          <p:nvPr userDrawn="1"/>
        </p:nvSpPr>
        <p:spPr bwMode="auto">
          <a:xfrm>
            <a:off x="63500" y="13571"/>
            <a:ext cx="6740645" cy="307777"/>
          </a:xfrm>
          <a:prstGeom prst="rect">
            <a:avLst/>
          </a:prstGeom>
          <a:noFill/>
          <a:ln>
            <a:noFill/>
          </a:ln>
        </p:spPr>
        <p:txBody>
          <a:bodyPr wrap="square">
            <a:spAutoFit/>
          </a:bodyPr>
          <a:lstStyle>
            <a:lvl1pPr eaLnBrk="0" hangingPunct="0">
              <a:defRPr sz="1200">
                <a:solidFill>
                  <a:schemeClr val="tx1"/>
                </a:solidFill>
                <a:latin typeface="Trebuchet MS" pitchFamily="34" charset="0"/>
                <a:cs typeface="Arial" pitchFamily="34" charset="0"/>
              </a:defRPr>
            </a:lvl1pPr>
            <a:lvl2pPr marL="742950" indent="-285750" eaLnBrk="0" hangingPunct="0">
              <a:defRPr sz="1200">
                <a:solidFill>
                  <a:schemeClr val="tx1"/>
                </a:solidFill>
                <a:latin typeface="Trebuchet MS" pitchFamily="34" charset="0"/>
                <a:cs typeface="Arial" pitchFamily="34" charset="0"/>
              </a:defRPr>
            </a:lvl2pPr>
            <a:lvl3pPr marL="1143000" indent="-228600" eaLnBrk="0" hangingPunct="0">
              <a:defRPr sz="1200">
                <a:solidFill>
                  <a:schemeClr val="tx1"/>
                </a:solidFill>
                <a:latin typeface="Trebuchet MS" pitchFamily="34" charset="0"/>
                <a:cs typeface="Arial" pitchFamily="34" charset="0"/>
              </a:defRPr>
            </a:lvl3pPr>
            <a:lvl4pPr marL="1600200" indent="-228600" eaLnBrk="0" hangingPunct="0">
              <a:defRPr sz="1200">
                <a:solidFill>
                  <a:schemeClr val="tx1"/>
                </a:solidFill>
                <a:latin typeface="Trebuchet MS" pitchFamily="34" charset="0"/>
                <a:cs typeface="Arial" pitchFamily="34" charset="0"/>
              </a:defRPr>
            </a:lvl4pPr>
            <a:lvl5pPr marL="2057400" indent="-228600" eaLnBrk="0" hangingPunct="0">
              <a:defRPr sz="1200">
                <a:solidFill>
                  <a:schemeClr val="tx1"/>
                </a:solidFill>
                <a:latin typeface="Trebuchet MS" pitchFamily="34" charset="0"/>
                <a:cs typeface="Arial" pitchFamily="34" charset="0"/>
              </a:defRPr>
            </a:lvl5pPr>
            <a:lvl6pPr marL="2514600" indent="-228600" eaLnBrk="0" fontAlgn="base" hangingPunct="0">
              <a:spcBef>
                <a:spcPct val="0"/>
              </a:spcBef>
              <a:spcAft>
                <a:spcPct val="0"/>
              </a:spcAft>
              <a:defRPr sz="1200">
                <a:solidFill>
                  <a:schemeClr val="tx1"/>
                </a:solidFill>
                <a:latin typeface="Trebuchet MS" pitchFamily="34" charset="0"/>
                <a:cs typeface="Arial" pitchFamily="34" charset="0"/>
              </a:defRPr>
            </a:lvl6pPr>
            <a:lvl7pPr marL="2971800" indent="-228600" eaLnBrk="0" fontAlgn="base" hangingPunct="0">
              <a:spcBef>
                <a:spcPct val="0"/>
              </a:spcBef>
              <a:spcAft>
                <a:spcPct val="0"/>
              </a:spcAft>
              <a:defRPr sz="1200">
                <a:solidFill>
                  <a:schemeClr val="tx1"/>
                </a:solidFill>
                <a:latin typeface="Trebuchet MS" pitchFamily="34" charset="0"/>
                <a:cs typeface="Arial" pitchFamily="34" charset="0"/>
              </a:defRPr>
            </a:lvl7pPr>
            <a:lvl8pPr marL="3429000" indent="-228600" eaLnBrk="0" fontAlgn="base" hangingPunct="0">
              <a:spcBef>
                <a:spcPct val="0"/>
              </a:spcBef>
              <a:spcAft>
                <a:spcPct val="0"/>
              </a:spcAft>
              <a:defRPr sz="1200">
                <a:solidFill>
                  <a:schemeClr val="tx1"/>
                </a:solidFill>
                <a:latin typeface="Trebuchet MS" pitchFamily="34" charset="0"/>
                <a:cs typeface="Arial" pitchFamily="34" charset="0"/>
              </a:defRPr>
            </a:lvl8pPr>
            <a:lvl9pPr marL="3886200" indent="-228600" eaLnBrk="0" fontAlgn="base" hangingPunct="0">
              <a:spcBef>
                <a:spcPct val="0"/>
              </a:spcBef>
              <a:spcAft>
                <a:spcPct val="0"/>
              </a:spcAft>
              <a:defRPr sz="1200">
                <a:solidFill>
                  <a:schemeClr val="tx1"/>
                </a:solidFill>
                <a:latin typeface="Trebuchet MS" pitchFamily="34" charset="0"/>
                <a:cs typeface="Arial" pitchFamily="34" charset="0"/>
              </a:defRPr>
            </a:lvl9pPr>
          </a:lstStyle>
          <a:p>
            <a:pPr eaLnBrk="1" fontAlgn="base" hangingPunct="1">
              <a:spcBef>
                <a:spcPct val="50000"/>
              </a:spcBef>
              <a:spcAft>
                <a:spcPct val="0"/>
              </a:spcAft>
              <a:defRPr/>
            </a:pPr>
            <a:r>
              <a:rPr lang="en-US" sz="1400" b="0" spc="300" dirty="0">
                <a:solidFill>
                  <a:srgbClr val="F2F2F2"/>
                </a:solidFill>
                <a:latin typeface="Arial Narrow" panose="020B0606020202030204" pitchFamily="34" charset="0"/>
              </a:rPr>
              <a:t>Session 6 – Seven Drug Categories </a:t>
            </a:r>
          </a:p>
        </p:txBody>
      </p:sp>
      <p:sp>
        <p:nvSpPr>
          <p:cNvPr id="13" name="Rectangle 12">
            <a:extLst>
              <a:ext uri="{FF2B5EF4-FFF2-40B4-BE49-F238E27FC236}">
                <a16:creationId xmlns:a16="http://schemas.microsoft.com/office/drawing/2014/main" id="{ED69BB3F-FA5A-4CFB-9460-EBA98D9D39B2}"/>
              </a:ext>
            </a:extLst>
          </p:cNvPr>
          <p:cNvSpPr/>
          <p:nvPr userDrawn="1"/>
        </p:nvSpPr>
        <p:spPr>
          <a:xfrm>
            <a:off x="0" y="6492875"/>
            <a:ext cx="9144000" cy="365760"/>
          </a:xfrm>
          <a:prstGeom prst="rect">
            <a:avLst/>
          </a:prstGeom>
          <a:solidFill>
            <a:srgbClr val="000000"/>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Box 4">
            <a:extLst>
              <a:ext uri="{FF2B5EF4-FFF2-40B4-BE49-F238E27FC236}">
                <a16:creationId xmlns:a16="http://schemas.microsoft.com/office/drawing/2014/main" id="{EA4F2CE0-50D2-4B91-B374-44EAEE9A7AE9}"/>
              </a:ext>
            </a:extLst>
          </p:cNvPr>
          <p:cNvSpPr txBox="1">
            <a:spLocks noChangeArrowheads="1"/>
          </p:cNvSpPr>
          <p:nvPr userDrawn="1"/>
        </p:nvSpPr>
        <p:spPr bwMode="auto">
          <a:xfrm>
            <a:off x="63500" y="6508750"/>
            <a:ext cx="52324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a:solidFill>
                  <a:schemeClr val="tx1"/>
                </a:solidFill>
                <a:latin typeface="Trebuchet MS" pitchFamily="34" charset="0"/>
                <a:cs typeface="Arial" charset="0"/>
              </a:defRPr>
            </a:lvl1pPr>
            <a:lvl2pPr marL="742950" indent="-285750" eaLnBrk="0" hangingPunct="0">
              <a:defRPr sz="1200">
                <a:solidFill>
                  <a:schemeClr val="tx1"/>
                </a:solidFill>
                <a:latin typeface="Trebuchet MS" pitchFamily="34" charset="0"/>
                <a:cs typeface="Arial" charset="0"/>
              </a:defRPr>
            </a:lvl2pPr>
            <a:lvl3pPr marL="1143000" indent="-228600" eaLnBrk="0" hangingPunct="0">
              <a:defRPr sz="1200">
                <a:solidFill>
                  <a:schemeClr val="tx1"/>
                </a:solidFill>
                <a:latin typeface="Trebuchet MS" pitchFamily="34" charset="0"/>
                <a:cs typeface="Arial" charset="0"/>
              </a:defRPr>
            </a:lvl3pPr>
            <a:lvl4pPr marL="1600200" indent="-228600" eaLnBrk="0" hangingPunct="0">
              <a:defRPr sz="1200">
                <a:solidFill>
                  <a:schemeClr val="tx1"/>
                </a:solidFill>
                <a:latin typeface="Trebuchet MS" pitchFamily="34" charset="0"/>
                <a:cs typeface="Arial" charset="0"/>
              </a:defRPr>
            </a:lvl4pPr>
            <a:lvl5pPr marL="2057400" indent="-228600" eaLnBrk="0" hangingPunct="0">
              <a:defRPr sz="1200">
                <a:solidFill>
                  <a:schemeClr val="tx1"/>
                </a:solidFill>
                <a:latin typeface="Trebuchet MS" pitchFamily="34" charset="0"/>
                <a:cs typeface="Arial" charset="0"/>
              </a:defRPr>
            </a:lvl5pPr>
            <a:lvl6pPr marL="2514600" indent="-228600" eaLnBrk="0" fontAlgn="base" hangingPunct="0">
              <a:spcBef>
                <a:spcPct val="0"/>
              </a:spcBef>
              <a:spcAft>
                <a:spcPct val="0"/>
              </a:spcAft>
              <a:defRPr sz="1200">
                <a:solidFill>
                  <a:schemeClr val="tx1"/>
                </a:solidFill>
                <a:latin typeface="Trebuchet MS" pitchFamily="34" charset="0"/>
                <a:cs typeface="Arial" charset="0"/>
              </a:defRPr>
            </a:lvl6pPr>
            <a:lvl7pPr marL="2971800" indent="-228600" eaLnBrk="0" fontAlgn="base" hangingPunct="0">
              <a:spcBef>
                <a:spcPct val="0"/>
              </a:spcBef>
              <a:spcAft>
                <a:spcPct val="0"/>
              </a:spcAft>
              <a:defRPr sz="1200">
                <a:solidFill>
                  <a:schemeClr val="tx1"/>
                </a:solidFill>
                <a:latin typeface="Trebuchet MS" pitchFamily="34" charset="0"/>
                <a:cs typeface="Arial" charset="0"/>
              </a:defRPr>
            </a:lvl7pPr>
            <a:lvl8pPr marL="3429000" indent="-228600" eaLnBrk="0" fontAlgn="base" hangingPunct="0">
              <a:spcBef>
                <a:spcPct val="0"/>
              </a:spcBef>
              <a:spcAft>
                <a:spcPct val="0"/>
              </a:spcAft>
              <a:defRPr sz="1200">
                <a:solidFill>
                  <a:schemeClr val="tx1"/>
                </a:solidFill>
                <a:latin typeface="Trebuchet MS" pitchFamily="34" charset="0"/>
                <a:cs typeface="Arial" charset="0"/>
              </a:defRPr>
            </a:lvl8pPr>
            <a:lvl9pPr marL="3886200" indent="-228600" eaLnBrk="0" fontAlgn="base" hangingPunct="0">
              <a:spcBef>
                <a:spcPct val="0"/>
              </a:spcBef>
              <a:spcAft>
                <a:spcPct val="0"/>
              </a:spcAft>
              <a:defRPr sz="1200">
                <a:solidFill>
                  <a:schemeClr val="tx1"/>
                </a:solidFill>
                <a:latin typeface="Trebuchet MS" pitchFamily="34" charset="0"/>
                <a:cs typeface="Arial" charset="0"/>
              </a:defRPr>
            </a:lvl9pPr>
          </a:lstStyle>
          <a:p>
            <a:pPr eaLnBrk="1" fontAlgn="base" hangingPunct="1">
              <a:spcBef>
                <a:spcPct val="50000"/>
              </a:spcBef>
              <a:spcAft>
                <a:spcPct val="0"/>
              </a:spcAft>
              <a:defRPr/>
            </a:pPr>
            <a:r>
              <a:rPr lang="en-US" sz="1600" dirty="0">
                <a:solidFill>
                  <a:srgbClr val="FFFFFF"/>
                </a:solidFill>
                <a:latin typeface="Arial Black" panose="020B0A04020102020204" pitchFamily="34" charset="0"/>
              </a:rPr>
              <a:t>ARIDE</a:t>
            </a:r>
            <a:endParaRPr lang="en-US" sz="1400" dirty="0">
              <a:solidFill>
                <a:srgbClr val="FFFFFF"/>
              </a:solidFill>
              <a:latin typeface="Arial Black" panose="020B0A04020102020204" pitchFamily="34" charset="0"/>
            </a:endParaRPr>
          </a:p>
        </p:txBody>
      </p:sp>
      <p:sp>
        <p:nvSpPr>
          <p:cNvPr id="15" name="Slide Number Placeholder 21">
            <a:extLst>
              <a:ext uri="{FF2B5EF4-FFF2-40B4-BE49-F238E27FC236}">
                <a16:creationId xmlns:a16="http://schemas.microsoft.com/office/drawing/2014/main" id="{F4124E40-D403-44FE-99CB-8D051F52A8A7}"/>
              </a:ext>
            </a:extLst>
          </p:cNvPr>
          <p:cNvSpPr>
            <a:spLocks noGrp="1"/>
          </p:cNvSpPr>
          <p:nvPr>
            <p:ph type="sldNum" sz="quarter" idx="4"/>
          </p:nvPr>
        </p:nvSpPr>
        <p:spPr>
          <a:xfrm>
            <a:off x="6835775" y="6492875"/>
            <a:ext cx="2133600" cy="365125"/>
          </a:xfrm>
          <a:prstGeom prst="rect">
            <a:avLst/>
          </a:prstGeom>
        </p:spPr>
        <p:txBody>
          <a:bodyPr vert="horz" lIns="91440" tIns="45720" rIns="91440" bIns="45720" rtlCol="0" anchor="ctr"/>
          <a:lstStyle>
            <a:lvl1pPr algn="r">
              <a:defRPr sz="1400" b="0" spc="300">
                <a:solidFill>
                  <a:srgbClr val="FFFFFF"/>
                </a:solidFill>
                <a:latin typeface="Arial Narrow" panose="020B0606020202030204" pitchFamily="34" charset="0"/>
                <a:cs typeface="+mn-cs"/>
              </a:defRPr>
            </a:lvl1pPr>
          </a:lstStyle>
          <a:p>
            <a:pPr fontAlgn="base">
              <a:spcBef>
                <a:spcPct val="0"/>
              </a:spcBef>
              <a:spcAft>
                <a:spcPct val="0"/>
              </a:spcAft>
              <a:defRPr/>
            </a:pPr>
            <a:r>
              <a:rPr lang="en-US" dirty="0"/>
              <a:t>6-</a:t>
            </a:r>
            <a:fld id="{F9FD7121-6344-493B-BB7B-CFD9AD1ECE15}" type="slidenum">
              <a:rPr lang="en-US" smtClean="0"/>
              <a:pPr>
                <a:defRPr/>
              </a:pPr>
              <a:t>‹#›</a:t>
            </a:fld>
            <a:endParaRPr lang="en-US" dirty="0"/>
          </a:p>
        </p:txBody>
      </p:sp>
    </p:spTree>
  </p:cSld>
  <p:clrMap bg1="lt1" tx1="dk1" bg2="lt2" tx2="dk2" accent1="accent1" accent2="accent2" accent3="accent3" accent4="accent4" accent5="accent5" accent6="accent6" hlink="hlink" folHlink="folHlink"/>
  <p:sldLayoutIdLst>
    <p:sldLayoutId id="2147484104" r:id="rId1"/>
    <p:sldLayoutId id="2147484102" r:id="rId2"/>
    <p:sldLayoutId id="2147484105" r:id="rId3"/>
    <p:sldLayoutId id="2147484103" r:id="rId4"/>
    <p:sldLayoutId id="2147484106" r:id="rId5"/>
  </p:sldLayoutIdLst>
  <p:hf hdr="0" ftr="0" dt="0"/>
  <p:txStyles>
    <p:titleStyle>
      <a:lvl1pPr algn="ctr" rtl="0" eaLnBrk="0" fontAlgn="base" hangingPunct="0">
        <a:spcBef>
          <a:spcPct val="0"/>
        </a:spcBef>
        <a:spcAft>
          <a:spcPct val="0"/>
        </a:spcAft>
        <a:defRPr sz="4000" b="1" i="0" u="none">
          <a:solidFill>
            <a:schemeClr val="tx2"/>
          </a:solidFill>
          <a:latin typeface="+mj-lt"/>
          <a:ea typeface="+mj-ea"/>
          <a:cs typeface="+mj-cs"/>
        </a:defRPr>
      </a:lvl1pPr>
      <a:lvl2pPr algn="ctr" rtl="0" eaLnBrk="0" fontAlgn="base" hangingPunct="0">
        <a:spcBef>
          <a:spcPct val="0"/>
        </a:spcBef>
        <a:spcAft>
          <a:spcPct val="0"/>
        </a:spcAft>
        <a:defRPr sz="4000" b="1">
          <a:solidFill>
            <a:srgbClr val="0056AC"/>
          </a:solidFill>
          <a:latin typeface="Arial" charset="0"/>
        </a:defRPr>
      </a:lvl2pPr>
      <a:lvl3pPr algn="ctr" rtl="0" eaLnBrk="0" fontAlgn="base" hangingPunct="0">
        <a:spcBef>
          <a:spcPct val="0"/>
        </a:spcBef>
        <a:spcAft>
          <a:spcPct val="0"/>
        </a:spcAft>
        <a:defRPr sz="4000" b="1">
          <a:solidFill>
            <a:srgbClr val="0056AC"/>
          </a:solidFill>
          <a:latin typeface="Arial" charset="0"/>
        </a:defRPr>
      </a:lvl3pPr>
      <a:lvl4pPr algn="ctr" rtl="0" eaLnBrk="0" fontAlgn="base" hangingPunct="0">
        <a:spcBef>
          <a:spcPct val="0"/>
        </a:spcBef>
        <a:spcAft>
          <a:spcPct val="0"/>
        </a:spcAft>
        <a:defRPr sz="4000" b="1">
          <a:solidFill>
            <a:srgbClr val="0056AC"/>
          </a:solidFill>
          <a:latin typeface="Arial" charset="0"/>
        </a:defRPr>
      </a:lvl4pPr>
      <a:lvl5pPr algn="ctr" rtl="0" eaLnBrk="0" fontAlgn="base" hangingPunct="0">
        <a:spcBef>
          <a:spcPct val="0"/>
        </a:spcBef>
        <a:spcAft>
          <a:spcPct val="0"/>
        </a:spcAft>
        <a:defRPr sz="4000" b="1">
          <a:solidFill>
            <a:srgbClr val="0056AC"/>
          </a:solidFill>
          <a:latin typeface="Arial" charset="0"/>
        </a:defRPr>
      </a:lvl5pPr>
      <a:lvl6pPr marL="457200" algn="l" rtl="0" fontAlgn="base">
        <a:spcBef>
          <a:spcPct val="0"/>
        </a:spcBef>
        <a:spcAft>
          <a:spcPct val="0"/>
        </a:spcAft>
        <a:defRPr sz="1200" b="1">
          <a:solidFill>
            <a:srgbClr val="003D7D"/>
          </a:solidFill>
          <a:latin typeface="Arial" charset="0"/>
        </a:defRPr>
      </a:lvl6pPr>
      <a:lvl7pPr marL="914400" algn="l" rtl="0" fontAlgn="base">
        <a:spcBef>
          <a:spcPct val="0"/>
        </a:spcBef>
        <a:spcAft>
          <a:spcPct val="0"/>
        </a:spcAft>
        <a:defRPr sz="1200" b="1">
          <a:solidFill>
            <a:srgbClr val="003D7D"/>
          </a:solidFill>
          <a:latin typeface="Arial" charset="0"/>
        </a:defRPr>
      </a:lvl7pPr>
      <a:lvl8pPr marL="1371600" algn="l" rtl="0" fontAlgn="base">
        <a:spcBef>
          <a:spcPct val="0"/>
        </a:spcBef>
        <a:spcAft>
          <a:spcPct val="0"/>
        </a:spcAft>
        <a:defRPr sz="1200" b="1">
          <a:solidFill>
            <a:srgbClr val="003D7D"/>
          </a:solidFill>
          <a:latin typeface="Arial" charset="0"/>
        </a:defRPr>
      </a:lvl8pPr>
      <a:lvl9pPr marL="1828800" algn="l" rtl="0" fontAlgn="base">
        <a:spcBef>
          <a:spcPct val="0"/>
        </a:spcBef>
        <a:spcAft>
          <a:spcPct val="0"/>
        </a:spcAft>
        <a:defRPr sz="1200" b="1">
          <a:solidFill>
            <a:srgbClr val="003D7D"/>
          </a:solidFill>
          <a:latin typeface="Arial" charset="0"/>
        </a:defRPr>
      </a:lvl9pPr>
    </p:titleStyle>
    <p:bodyStyle>
      <a:lvl1pPr marL="342900" indent="-342900" algn="l" rtl="0" eaLnBrk="0" fontAlgn="base" hangingPunct="0">
        <a:spcBef>
          <a:spcPct val="0"/>
        </a:spcBef>
        <a:spcAft>
          <a:spcPts val="600"/>
        </a:spcAft>
        <a:defRPr sz="2600" b="0">
          <a:solidFill>
            <a:srgbClr val="000000"/>
          </a:solidFill>
          <a:latin typeface="+mj-lt"/>
          <a:ea typeface="+mn-ea"/>
          <a:cs typeface="+mn-cs"/>
        </a:defRPr>
      </a:lvl1pPr>
      <a:lvl2pPr marL="457200" indent="-223838" algn="l" rtl="0" eaLnBrk="0" fontAlgn="base" hangingPunct="0">
        <a:spcBef>
          <a:spcPct val="0"/>
        </a:spcBef>
        <a:spcAft>
          <a:spcPts val="600"/>
        </a:spcAft>
        <a:buFont typeface="Arial" panose="020B0604020202020204" pitchFamily="34" charset="0"/>
        <a:buChar char="•"/>
        <a:defRPr sz="2600" b="0">
          <a:solidFill>
            <a:srgbClr val="000000"/>
          </a:solidFill>
          <a:latin typeface="+mj-lt"/>
        </a:defRPr>
      </a:lvl2pPr>
      <a:lvl3pPr marL="690563" indent="-236538" algn="l" rtl="0" eaLnBrk="0" fontAlgn="base" hangingPunct="0">
        <a:spcBef>
          <a:spcPct val="0"/>
        </a:spcBef>
        <a:spcAft>
          <a:spcPts val="600"/>
        </a:spcAft>
        <a:buFont typeface="Trebuchet MS" pitchFamily="34" charset="0"/>
        <a:buChar char="―"/>
        <a:defRPr sz="2600" b="0">
          <a:solidFill>
            <a:srgbClr val="000000"/>
          </a:solidFill>
          <a:latin typeface="+mj-lt"/>
        </a:defRPr>
      </a:lvl3pPr>
      <a:lvl4pPr marL="1031875" indent="-341313" algn="l" rtl="0" eaLnBrk="0" fontAlgn="base" hangingPunct="0">
        <a:spcBef>
          <a:spcPct val="0"/>
        </a:spcBef>
        <a:spcAft>
          <a:spcPts val="600"/>
        </a:spcAft>
        <a:buFont typeface="Wingdings" panose="05000000000000000000" pitchFamily="2" charset="2"/>
        <a:buChar char="ü"/>
        <a:defRPr sz="2600" b="0">
          <a:solidFill>
            <a:srgbClr val="000000"/>
          </a:solidFill>
          <a:latin typeface="+mj-lt"/>
        </a:defRPr>
      </a:lvl4pPr>
      <a:lvl5pPr marL="1377950" indent="-230188" algn="l" rtl="0" eaLnBrk="0" fontAlgn="base" hangingPunct="0">
        <a:spcBef>
          <a:spcPct val="0"/>
        </a:spcBef>
        <a:spcAft>
          <a:spcPct val="0"/>
        </a:spcAft>
        <a:buFont typeface="Trebuchet MS" pitchFamily="34" charset="0"/>
        <a:buChar char="―"/>
        <a:defRPr sz="2600" b="0">
          <a:solidFill>
            <a:srgbClr val="000000"/>
          </a:solidFill>
          <a:latin typeface="+mj-lt"/>
        </a:defRPr>
      </a:lvl5pPr>
      <a:lvl6pPr marL="1835150" indent="-230188" algn="l" rtl="0" fontAlgn="base">
        <a:spcBef>
          <a:spcPct val="0"/>
        </a:spcBef>
        <a:spcAft>
          <a:spcPct val="0"/>
        </a:spcAft>
        <a:buChar char="•"/>
        <a:defRPr>
          <a:solidFill>
            <a:srgbClr val="003366"/>
          </a:solidFill>
          <a:latin typeface="+mn-lt"/>
        </a:defRPr>
      </a:lvl6pPr>
      <a:lvl7pPr marL="2292350" indent="-230188" algn="l" rtl="0" fontAlgn="base">
        <a:spcBef>
          <a:spcPct val="0"/>
        </a:spcBef>
        <a:spcAft>
          <a:spcPct val="0"/>
        </a:spcAft>
        <a:buChar char="•"/>
        <a:defRPr>
          <a:solidFill>
            <a:srgbClr val="003366"/>
          </a:solidFill>
          <a:latin typeface="+mn-lt"/>
        </a:defRPr>
      </a:lvl7pPr>
      <a:lvl8pPr marL="2749550" indent="-230188" algn="l" rtl="0" fontAlgn="base">
        <a:spcBef>
          <a:spcPct val="0"/>
        </a:spcBef>
        <a:spcAft>
          <a:spcPct val="0"/>
        </a:spcAft>
        <a:buChar char="•"/>
        <a:defRPr>
          <a:solidFill>
            <a:srgbClr val="003366"/>
          </a:solidFill>
          <a:latin typeface="+mn-lt"/>
        </a:defRPr>
      </a:lvl8pPr>
      <a:lvl9pPr marL="3206750" indent="-230188" algn="l" rtl="0" fontAlgn="base">
        <a:spcBef>
          <a:spcPct val="0"/>
        </a:spcBef>
        <a:spcAft>
          <a:spcPct val="0"/>
        </a:spcAft>
        <a:buChar char="•"/>
        <a:defRPr>
          <a:solidFill>
            <a:srgbClr val="003366"/>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2.png"/><Relationship Id="rId3" Type="http://schemas.openxmlformats.org/officeDocument/2006/relationships/slideLayout" Target="../slideLayouts/slideLayout4.xml"/><Relationship Id="rId7" Type="http://schemas.openxmlformats.org/officeDocument/2006/relationships/image" Target="../media/image5.jpeg"/><Relationship Id="rId12" Type="http://schemas.openxmlformats.org/officeDocument/2006/relationships/oleObject" Target="../embeddings/oleObject1.bin"/><Relationship Id="rId2" Type="http://schemas.openxmlformats.org/officeDocument/2006/relationships/tags" Target="../tags/tag2.xml"/><Relationship Id="rId1" Type="http://schemas.openxmlformats.org/officeDocument/2006/relationships/vmlDrawing" Target="../drawings/vmlDrawing1.v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jpeg"/><Relationship Id="rId10" Type="http://schemas.openxmlformats.org/officeDocument/2006/relationships/image" Target="../media/image8.png"/><Relationship Id="rId4" Type="http://schemas.openxmlformats.org/officeDocument/2006/relationships/notesSlide" Target="../notesSlides/notesSlide1.xml"/><Relationship Id="rId9" Type="http://schemas.openxmlformats.org/officeDocument/2006/relationships/image" Target="../media/image7.png"/><Relationship Id="rId14" Type="http://schemas.openxmlformats.org/officeDocument/2006/relationships/image" Target="../media/image10.jpe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4.xml"/><Relationship Id="rId1" Type="http://schemas.openxmlformats.org/officeDocument/2006/relationships/tags" Target="../tags/tag11.xml"/><Relationship Id="rId4" Type="http://schemas.openxmlformats.org/officeDocument/2006/relationships/image" Target="../media/image20.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4.xml"/><Relationship Id="rId1" Type="http://schemas.openxmlformats.org/officeDocument/2006/relationships/tags" Target="../tags/tag12.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4.xml"/><Relationship Id="rId1" Type="http://schemas.openxmlformats.org/officeDocument/2006/relationships/tags" Target="../tags/tag13.xml"/><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4.xml"/><Relationship Id="rId1" Type="http://schemas.openxmlformats.org/officeDocument/2006/relationships/tags" Target="../tags/tag14.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4.xml"/><Relationship Id="rId1" Type="http://schemas.openxmlformats.org/officeDocument/2006/relationships/tags" Target="../tags/tag15.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tags" Target="../tags/tag16.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4.xml"/><Relationship Id="rId1" Type="http://schemas.openxmlformats.org/officeDocument/2006/relationships/tags" Target="../tags/tag17.xml"/><Relationship Id="rId6" Type="http://schemas.openxmlformats.org/officeDocument/2006/relationships/image" Target="../media/image24.png"/><Relationship Id="rId5" Type="http://schemas.openxmlformats.org/officeDocument/2006/relationships/image" Target="../media/image23.jpeg"/><Relationship Id="rId4" Type="http://schemas.openxmlformats.org/officeDocument/2006/relationships/image" Target="../media/image22.jpe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4.xml"/><Relationship Id="rId1" Type="http://schemas.openxmlformats.org/officeDocument/2006/relationships/tags" Target="../tags/tag18.xml"/><Relationship Id="rId5" Type="http://schemas.openxmlformats.org/officeDocument/2006/relationships/image" Target="../media/image26.jpg"/><Relationship Id="rId4" Type="http://schemas.openxmlformats.org/officeDocument/2006/relationships/image" Target="../media/image25.jpe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4.xml"/><Relationship Id="rId1" Type="http://schemas.openxmlformats.org/officeDocument/2006/relationships/tags" Target="../tags/tag19.xml"/><Relationship Id="rId5" Type="http://schemas.openxmlformats.org/officeDocument/2006/relationships/image" Target="../media/image28.jpeg"/><Relationship Id="rId4" Type="http://schemas.openxmlformats.org/officeDocument/2006/relationships/image" Target="../media/image27.jpe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4.xml"/><Relationship Id="rId1" Type="http://schemas.openxmlformats.org/officeDocument/2006/relationships/tags" Target="../tags/tag20.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jpe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4.xml"/><Relationship Id="rId1" Type="http://schemas.openxmlformats.org/officeDocument/2006/relationships/tags" Target="../tags/tag3.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4.xml"/><Relationship Id="rId1" Type="http://schemas.openxmlformats.org/officeDocument/2006/relationships/tags" Target="../tags/tag21.xml"/><Relationship Id="rId5" Type="http://schemas.openxmlformats.org/officeDocument/2006/relationships/image" Target="../media/image33.png"/><Relationship Id="rId4" Type="http://schemas.openxmlformats.org/officeDocument/2006/relationships/image" Target="../media/image32.jpe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4.xml"/><Relationship Id="rId1" Type="http://schemas.openxmlformats.org/officeDocument/2006/relationships/tags" Target="../tags/tag22.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jp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4.xml"/><Relationship Id="rId1" Type="http://schemas.openxmlformats.org/officeDocument/2006/relationships/tags" Target="../tags/tag23.xml"/><Relationship Id="rId6" Type="http://schemas.openxmlformats.org/officeDocument/2006/relationships/image" Target="../media/image31.jpeg"/><Relationship Id="rId5" Type="http://schemas.openxmlformats.org/officeDocument/2006/relationships/image" Target="../media/image38.jpeg"/><Relationship Id="rId4" Type="http://schemas.openxmlformats.org/officeDocument/2006/relationships/image" Target="../media/image37.jpe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4.xml"/><Relationship Id="rId1" Type="http://schemas.openxmlformats.org/officeDocument/2006/relationships/tags" Target="../tags/tag24.xml"/><Relationship Id="rId4" Type="http://schemas.openxmlformats.org/officeDocument/2006/relationships/image" Target="../media/image39.jp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4.xml"/><Relationship Id="rId1" Type="http://schemas.openxmlformats.org/officeDocument/2006/relationships/tags" Target="../tags/tag25.xml"/><Relationship Id="rId4" Type="http://schemas.openxmlformats.org/officeDocument/2006/relationships/image" Target="../media/image40.jp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4.xml"/><Relationship Id="rId1" Type="http://schemas.openxmlformats.org/officeDocument/2006/relationships/tags" Target="../tags/tag26.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4.xml"/><Relationship Id="rId1" Type="http://schemas.openxmlformats.org/officeDocument/2006/relationships/tags" Target="../tags/tag27.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4.xml"/><Relationship Id="rId1" Type="http://schemas.openxmlformats.org/officeDocument/2006/relationships/tags" Target="../tags/tag28.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4.xml"/><Relationship Id="rId1" Type="http://schemas.openxmlformats.org/officeDocument/2006/relationships/tags" Target="../tags/tag29.xml"/><Relationship Id="rId4" Type="http://schemas.openxmlformats.org/officeDocument/2006/relationships/image" Target="../media/image41.jpe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4.xml"/><Relationship Id="rId1" Type="http://schemas.openxmlformats.org/officeDocument/2006/relationships/tags" Target="../tags/tag30.xml"/><Relationship Id="rId5" Type="http://schemas.openxmlformats.org/officeDocument/2006/relationships/hyperlink" Target="https://justspilleditout.blogspot.com/2014/02/fear.html" TargetMode="External"/><Relationship Id="rId4" Type="http://schemas.openxmlformats.org/officeDocument/2006/relationships/image" Target="../media/image42.jpe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4.xml"/><Relationship Id="rId1" Type="http://schemas.openxmlformats.org/officeDocument/2006/relationships/tags" Target="../tags/tag4.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2.xml"/><Relationship Id="rId1" Type="http://schemas.openxmlformats.org/officeDocument/2006/relationships/tags" Target="../tags/tag31.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4.xml"/><Relationship Id="rId1" Type="http://schemas.openxmlformats.org/officeDocument/2006/relationships/tags" Target="../tags/tag32.xml"/><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image" Target="../media/image43.jpe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4.xml"/><Relationship Id="rId1" Type="http://schemas.openxmlformats.org/officeDocument/2006/relationships/tags" Target="../tags/tag33.xml"/><Relationship Id="rId5" Type="http://schemas.microsoft.com/office/2007/relationships/hdphoto" Target="../media/hdphoto2.wdp"/><Relationship Id="rId4" Type="http://schemas.openxmlformats.org/officeDocument/2006/relationships/image" Target="../media/image46.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4.xml"/><Relationship Id="rId1" Type="http://schemas.openxmlformats.org/officeDocument/2006/relationships/tags" Target="../tags/tag34.xml"/><Relationship Id="rId4" Type="http://schemas.openxmlformats.org/officeDocument/2006/relationships/image" Target="../media/image47.jp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7" Type="http://schemas.openxmlformats.org/officeDocument/2006/relationships/image" Target="../media/image51.jpeg"/><Relationship Id="rId2" Type="http://schemas.openxmlformats.org/officeDocument/2006/relationships/slideLayout" Target="../slideLayouts/slideLayout4.xml"/><Relationship Id="rId1" Type="http://schemas.openxmlformats.org/officeDocument/2006/relationships/tags" Target="../tags/tag35.xml"/><Relationship Id="rId6" Type="http://schemas.openxmlformats.org/officeDocument/2006/relationships/image" Target="../media/image50.jpeg"/><Relationship Id="rId5" Type="http://schemas.openxmlformats.org/officeDocument/2006/relationships/image" Target="../media/image49.jpeg"/><Relationship Id="rId4" Type="http://schemas.openxmlformats.org/officeDocument/2006/relationships/image" Target="../media/image48.jpe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7" Type="http://schemas.openxmlformats.org/officeDocument/2006/relationships/hyperlink" Target="https://fishofgold.net/2013/12/01/ecstasy/" TargetMode="External"/><Relationship Id="rId2" Type="http://schemas.openxmlformats.org/officeDocument/2006/relationships/slideLayout" Target="../slideLayouts/slideLayout4.xml"/><Relationship Id="rId1" Type="http://schemas.openxmlformats.org/officeDocument/2006/relationships/tags" Target="../tags/tag36.xml"/><Relationship Id="rId6" Type="http://schemas.openxmlformats.org/officeDocument/2006/relationships/image" Target="../media/image53.jpg"/><Relationship Id="rId5" Type="http://schemas.openxmlformats.org/officeDocument/2006/relationships/hyperlink" Target="https://medium.com/music-matters-1/7-things-i-learned-microdosing-lsd-342fec9f9666" TargetMode="External"/><Relationship Id="rId4" Type="http://schemas.openxmlformats.org/officeDocument/2006/relationships/image" Target="../media/image52.pn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4.xml"/><Relationship Id="rId1" Type="http://schemas.openxmlformats.org/officeDocument/2006/relationships/tags" Target="../tags/tag37.xml"/><Relationship Id="rId6" Type="http://schemas.openxmlformats.org/officeDocument/2006/relationships/image" Target="../media/image54.jpeg"/><Relationship Id="rId5" Type="http://schemas.openxmlformats.org/officeDocument/2006/relationships/image" Target="../media/image38.jpeg"/><Relationship Id="rId4" Type="http://schemas.openxmlformats.org/officeDocument/2006/relationships/image" Target="../media/image37.jpe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4.xml"/><Relationship Id="rId1" Type="http://schemas.openxmlformats.org/officeDocument/2006/relationships/tags" Target="../tags/tag38.xm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4.xml"/><Relationship Id="rId1" Type="http://schemas.openxmlformats.org/officeDocument/2006/relationships/tags" Target="../tags/tag39.xml"/><Relationship Id="rId4" Type="http://schemas.openxmlformats.org/officeDocument/2006/relationships/image" Target="../media/image55.pn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4.xml"/><Relationship Id="rId1" Type="http://schemas.openxmlformats.org/officeDocument/2006/relationships/tags" Target="../tags/tag40.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4.xml"/><Relationship Id="rId1" Type="http://schemas.openxmlformats.org/officeDocument/2006/relationships/tags" Target="../tags/tag5.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4.xml"/><Relationship Id="rId1" Type="http://schemas.openxmlformats.org/officeDocument/2006/relationships/tags" Target="../tags/tag41.xml"/></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4.xml"/><Relationship Id="rId1" Type="http://schemas.openxmlformats.org/officeDocument/2006/relationships/tags" Target="../tags/tag42.xml"/></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1.xml"/><Relationship Id="rId1" Type="http://schemas.openxmlformats.org/officeDocument/2006/relationships/tags" Target="../tags/tag43.xml"/></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4.xml"/><Relationship Id="rId1" Type="http://schemas.openxmlformats.org/officeDocument/2006/relationships/tags" Target="../tags/tag44.xml"/><Relationship Id="rId4" Type="http://schemas.openxmlformats.org/officeDocument/2006/relationships/image" Target="../media/image56.jpeg"/></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2.xml"/><Relationship Id="rId1" Type="http://schemas.openxmlformats.org/officeDocument/2006/relationships/tags" Target="../tags/tag45.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58.wmf"/><Relationship Id="rId2" Type="http://schemas.openxmlformats.org/officeDocument/2006/relationships/tags" Target="../tags/tag46.xml"/><Relationship Id="rId1" Type="http://schemas.openxmlformats.org/officeDocument/2006/relationships/vmlDrawing" Target="../drawings/vmlDrawing2.vml"/><Relationship Id="rId6" Type="http://schemas.openxmlformats.org/officeDocument/2006/relationships/image" Target="../media/image57.png"/><Relationship Id="rId5" Type="http://schemas.openxmlformats.org/officeDocument/2006/relationships/oleObject" Target="../embeddings/oleObject2.bin"/><Relationship Id="rId4"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4.xml"/><Relationship Id="rId1" Type="http://schemas.openxmlformats.org/officeDocument/2006/relationships/tags" Target="../tags/tag47.xml"/><Relationship Id="rId6" Type="http://schemas.openxmlformats.org/officeDocument/2006/relationships/image" Target="../media/image61.jpeg"/><Relationship Id="rId5" Type="http://schemas.openxmlformats.org/officeDocument/2006/relationships/image" Target="../media/image60.jpeg"/><Relationship Id="rId4" Type="http://schemas.openxmlformats.org/officeDocument/2006/relationships/image" Target="../media/image59.jpeg"/></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2.xml"/><Relationship Id="rId1" Type="http://schemas.openxmlformats.org/officeDocument/2006/relationships/tags" Target="../tags/tag48.xml"/><Relationship Id="rId4" Type="http://schemas.openxmlformats.org/officeDocument/2006/relationships/image" Target="../media/image62.jpeg"/></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2.xml"/><Relationship Id="rId1" Type="http://schemas.openxmlformats.org/officeDocument/2006/relationships/tags" Target="../tags/tag49.xml"/></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2.xml"/><Relationship Id="rId1" Type="http://schemas.openxmlformats.org/officeDocument/2006/relationships/tags" Target="../tags/tag50.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7" Type="http://schemas.openxmlformats.org/officeDocument/2006/relationships/image" Target="../media/image14.jpeg"/><Relationship Id="rId2" Type="http://schemas.openxmlformats.org/officeDocument/2006/relationships/slideLayout" Target="../slideLayouts/slideLayout4.xml"/><Relationship Id="rId1" Type="http://schemas.openxmlformats.org/officeDocument/2006/relationships/tags" Target="../tags/tag6.xml"/><Relationship Id="rId6" Type="http://schemas.openxmlformats.org/officeDocument/2006/relationships/image" Target="../media/image13.jpg"/><Relationship Id="rId5" Type="http://schemas.openxmlformats.org/officeDocument/2006/relationships/image" Target="../media/image12.jpg"/><Relationship Id="rId4" Type="http://schemas.openxmlformats.org/officeDocument/2006/relationships/image" Target="../media/image11.jpg"/></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2.xml"/><Relationship Id="rId1" Type="http://schemas.openxmlformats.org/officeDocument/2006/relationships/tags" Target="../tags/tag51.xml"/></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2.xml"/><Relationship Id="rId1" Type="http://schemas.openxmlformats.org/officeDocument/2006/relationships/tags" Target="../tags/tag52.xml"/></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2.xml"/><Relationship Id="rId1" Type="http://schemas.openxmlformats.org/officeDocument/2006/relationships/tags" Target="../tags/tag53.xml"/></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2.xml"/><Relationship Id="rId1" Type="http://schemas.openxmlformats.org/officeDocument/2006/relationships/tags" Target="../tags/tag54.xml"/><Relationship Id="rId4" Type="http://schemas.openxmlformats.org/officeDocument/2006/relationships/image" Target="../media/image63.jpeg"/></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54.xml"/><Relationship Id="rId2" Type="http://schemas.openxmlformats.org/officeDocument/2006/relationships/slideLayout" Target="../slideLayouts/slideLayout2.xml"/><Relationship Id="rId1" Type="http://schemas.openxmlformats.org/officeDocument/2006/relationships/tags" Target="../tags/tag55.xml"/></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55.xml"/><Relationship Id="rId2" Type="http://schemas.openxmlformats.org/officeDocument/2006/relationships/slideLayout" Target="../slideLayouts/slideLayout2.xml"/><Relationship Id="rId1" Type="http://schemas.openxmlformats.org/officeDocument/2006/relationships/tags" Target="../tags/tag56.xml"/><Relationship Id="rId6" Type="http://schemas.openxmlformats.org/officeDocument/2006/relationships/image" Target="../media/image66.jpeg"/><Relationship Id="rId5" Type="http://schemas.openxmlformats.org/officeDocument/2006/relationships/image" Target="../media/image65.jpeg"/><Relationship Id="rId4" Type="http://schemas.openxmlformats.org/officeDocument/2006/relationships/image" Target="../media/image64.jpeg"/></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56.xml"/><Relationship Id="rId7" Type="http://schemas.openxmlformats.org/officeDocument/2006/relationships/image" Target="../media/image70.jpeg"/><Relationship Id="rId2" Type="http://schemas.openxmlformats.org/officeDocument/2006/relationships/slideLayout" Target="../slideLayouts/slideLayout2.xml"/><Relationship Id="rId1" Type="http://schemas.openxmlformats.org/officeDocument/2006/relationships/tags" Target="../tags/tag57.xml"/><Relationship Id="rId6" Type="http://schemas.openxmlformats.org/officeDocument/2006/relationships/image" Target="../media/image69.jpeg"/><Relationship Id="rId5" Type="http://schemas.openxmlformats.org/officeDocument/2006/relationships/image" Target="../media/image68.jpeg"/><Relationship Id="rId4" Type="http://schemas.openxmlformats.org/officeDocument/2006/relationships/image" Target="../media/image67.jpeg"/></Relationships>
</file>

<file path=ppt/slides/_rels/slide57.xml.rels><?xml version="1.0" encoding="UTF-8" standalone="yes"?>
<Relationships xmlns="http://schemas.openxmlformats.org/package/2006/relationships"><Relationship Id="rId8" Type="http://schemas.openxmlformats.org/officeDocument/2006/relationships/image" Target="../media/image75.jpeg"/><Relationship Id="rId3" Type="http://schemas.openxmlformats.org/officeDocument/2006/relationships/notesSlide" Target="../notesSlides/notesSlide57.xml"/><Relationship Id="rId7" Type="http://schemas.openxmlformats.org/officeDocument/2006/relationships/image" Target="../media/image74.jpeg"/><Relationship Id="rId2" Type="http://schemas.openxmlformats.org/officeDocument/2006/relationships/slideLayout" Target="../slideLayouts/slideLayout2.xml"/><Relationship Id="rId1" Type="http://schemas.openxmlformats.org/officeDocument/2006/relationships/tags" Target="../tags/tag58.xml"/><Relationship Id="rId6" Type="http://schemas.openxmlformats.org/officeDocument/2006/relationships/image" Target="../media/image73.jpeg"/><Relationship Id="rId5" Type="http://schemas.openxmlformats.org/officeDocument/2006/relationships/image" Target="../media/image72.jpeg"/><Relationship Id="rId4" Type="http://schemas.openxmlformats.org/officeDocument/2006/relationships/image" Target="../media/image71.jpeg"/><Relationship Id="rId9" Type="http://schemas.openxmlformats.org/officeDocument/2006/relationships/image" Target="../media/image69.jpeg"/></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58.xml"/><Relationship Id="rId2" Type="http://schemas.openxmlformats.org/officeDocument/2006/relationships/slideLayout" Target="../slideLayouts/slideLayout2.xml"/><Relationship Id="rId1" Type="http://schemas.openxmlformats.org/officeDocument/2006/relationships/tags" Target="../tags/tag59.xml"/><Relationship Id="rId5" Type="http://schemas.openxmlformats.org/officeDocument/2006/relationships/image" Target="../media/image77.jpeg"/><Relationship Id="rId4" Type="http://schemas.openxmlformats.org/officeDocument/2006/relationships/image" Target="../media/image76.jpeg"/></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59.xml"/><Relationship Id="rId2" Type="http://schemas.openxmlformats.org/officeDocument/2006/relationships/slideLayout" Target="../slideLayouts/slideLayout2.xml"/><Relationship Id="rId1" Type="http://schemas.openxmlformats.org/officeDocument/2006/relationships/tags" Target="../tags/tag60.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xml"/><Relationship Id="rId1" Type="http://schemas.openxmlformats.org/officeDocument/2006/relationships/tags" Target="../tags/tag7.xml"/><Relationship Id="rId5" Type="http://schemas.microsoft.com/office/2007/relationships/hdphoto" Target="../media/hdphoto1.wdp"/><Relationship Id="rId4" Type="http://schemas.openxmlformats.org/officeDocument/2006/relationships/image" Target="../media/image15.png"/></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60.xml"/><Relationship Id="rId2" Type="http://schemas.openxmlformats.org/officeDocument/2006/relationships/slideLayout" Target="../slideLayouts/slideLayout2.xml"/><Relationship Id="rId1" Type="http://schemas.openxmlformats.org/officeDocument/2006/relationships/tags" Target="../tags/tag61.xml"/></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61.xml"/><Relationship Id="rId2" Type="http://schemas.openxmlformats.org/officeDocument/2006/relationships/slideLayout" Target="../slideLayouts/slideLayout2.xml"/><Relationship Id="rId1" Type="http://schemas.openxmlformats.org/officeDocument/2006/relationships/tags" Target="../tags/tag62.xml"/></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62.xml"/><Relationship Id="rId2" Type="http://schemas.openxmlformats.org/officeDocument/2006/relationships/slideLayout" Target="../slideLayouts/slideLayout2.xml"/><Relationship Id="rId1" Type="http://schemas.openxmlformats.org/officeDocument/2006/relationships/tags" Target="../tags/tag63.xml"/></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63.xml"/><Relationship Id="rId2" Type="http://schemas.openxmlformats.org/officeDocument/2006/relationships/slideLayout" Target="../slideLayouts/slideLayout2.xml"/><Relationship Id="rId1" Type="http://schemas.openxmlformats.org/officeDocument/2006/relationships/tags" Target="../tags/tag64.xml"/><Relationship Id="rId4" Type="http://schemas.openxmlformats.org/officeDocument/2006/relationships/image" Target="../media/image78.jpeg"/></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64.xml"/><Relationship Id="rId2" Type="http://schemas.openxmlformats.org/officeDocument/2006/relationships/slideLayout" Target="../slideLayouts/slideLayout2.xml"/><Relationship Id="rId1" Type="http://schemas.openxmlformats.org/officeDocument/2006/relationships/tags" Target="../tags/tag65.xml"/></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65.xml"/><Relationship Id="rId2" Type="http://schemas.openxmlformats.org/officeDocument/2006/relationships/slideLayout" Target="../slideLayouts/slideLayout2.xml"/><Relationship Id="rId1" Type="http://schemas.openxmlformats.org/officeDocument/2006/relationships/tags" Target="../tags/tag66.xml"/></Relationships>
</file>

<file path=ppt/slides/_rels/slide66.xml.rels><?xml version="1.0" encoding="UTF-8" standalone="yes"?>
<Relationships xmlns="http://schemas.openxmlformats.org/package/2006/relationships"><Relationship Id="rId8" Type="http://schemas.openxmlformats.org/officeDocument/2006/relationships/oleObject" Target="../embeddings/oleObject4.bin"/><Relationship Id="rId3" Type="http://schemas.openxmlformats.org/officeDocument/2006/relationships/slideLayout" Target="../slideLayouts/slideLayout2.xml"/><Relationship Id="rId7" Type="http://schemas.openxmlformats.org/officeDocument/2006/relationships/image" Target="../media/image79.png"/><Relationship Id="rId2" Type="http://schemas.openxmlformats.org/officeDocument/2006/relationships/tags" Target="../tags/tag67.xml"/><Relationship Id="rId1" Type="http://schemas.openxmlformats.org/officeDocument/2006/relationships/vmlDrawing" Target="../drawings/vmlDrawing3.vml"/><Relationship Id="rId6" Type="http://schemas.openxmlformats.org/officeDocument/2006/relationships/oleObject" Target="../embeddings/oleObject3.bin"/><Relationship Id="rId11" Type="http://schemas.openxmlformats.org/officeDocument/2006/relationships/image" Target="../media/image4.png"/><Relationship Id="rId5" Type="http://schemas.openxmlformats.org/officeDocument/2006/relationships/image" Target="../media/image81.jpeg"/><Relationship Id="rId10" Type="http://schemas.openxmlformats.org/officeDocument/2006/relationships/image" Target="../media/image82.jpeg"/><Relationship Id="rId4" Type="http://schemas.openxmlformats.org/officeDocument/2006/relationships/notesSlide" Target="../notesSlides/notesSlide66.xml"/><Relationship Id="rId9" Type="http://schemas.openxmlformats.org/officeDocument/2006/relationships/image" Target="../media/image80.png"/></Relationships>
</file>

<file path=ppt/slides/_rels/slide67.xml.rels><?xml version="1.0" encoding="UTF-8" standalone="yes"?>
<Relationships xmlns="http://schemas.openxmlformats.org/package/2006/relationships"><Relationship Id="rId8" Type="http://schemas.openxmlformats.org/officeDocument/2006/relationships/image" Target="../media/image87.jpeg"/><Relationship Id="rId3" Type="http://schemas.openxmlformats.org/officeDocument/2006/relationships/notesSlide" Target="../notesSlides/notesSlide67.xml"/><Relationship Id="rId7" Type="http://schemas.openxmlformats.org/officeDocument/2006/relationships/image" Target="../media/image86.jpg"/><Relationship Id="rId2" Type="http://schemas.openxmlformats.org/officeDocument/2006/relationships/slideLayout" Target="../slideLayouts/slideLayout2.xml"/><Relationship Id="rId1" Type="http://schemas.openxmlformats.org/officeDocument/2006/relationships/tags" Target="../tags/tag68.xml"/><Relationship Id="rId6" Type="http://schemas.openxmlformats.org/officeDocument/2006/relationships/image" Target="../media/image85.jpeg"/><Relationship Id="rId11" Type="http://schemas.openxmlformats.org/officeDocument/2006/relationships/image" Target="../media/image90.jpeg"/><Relationship Id="rId5" Type="http://schemas.openxmlformats.org/officeDocument/2006/relationships/image" Target="../media/image84.png"/><Relationship Id="rId10" Type="http://schemas.openxmlformats.org/officeDocument/2006/relationships/image" Target="../media/image89.jpeg"/><Relationship Id="rId4" Type="http://schemas.openxmlformats.org/officeDocument/2006/relationships/image" Target="../media/image83.jpg"/><Relationship Id="rId9" Type="http://schemas.openxmlformats.org/officeDocument/2006/relationships/image" Target="../media/image88.jpeg"/></Relationships>
</file>

<file path=ppt/slides/_rels/slide68.xml.rels><?xml version="1.0" encoding="UTF-8" standalone="yes"?>
<Relationships xmlns="http://schemas.openxmlformats.org/package/2006/relationships"><Relationship Id="rId3" Type="http://schemas.openxmlformats.org/officeDocument/2006/relationships/notesSlide" Target="../notesSlides/notesSlide68.xml"/><Relationship Id="rId2" Type="http://schemas.openxmlformats.org/officeDocument/2006/relationships/slideLayout" Target="../slideLayouts/slideLayout2.xml"/><Relationship Id="rId1" Type="http://schemas.openxmlformats.org/officeDocument/2006/relationships/tags" Target="../tags/tag69.xml"/><Relationship Id="rId5" Type="http://schemas.openxmlformats.org/officeDocument/2006/relationships/image" Target="../media/image92.png"/><Relationship Id="rId4" Type="http://schemas.openxmlformats.org/officeDocument/2006/relationships/image" Target="../media/image91.jpg"/></Relationships>
</file>

<file path=ppt/slides/_rels/slide69.xml.rels><?xml version="1.0" encoding="UTF-8" standalone="yes"?>
<Relationships xmlns="http://schemas.openxmlformats.org/package/2006/relationships"><Relationship Id="rId3" Type="http://schemas.openxmlformats.org/officeDocument/2006/relationships/notesSlide" Target="../notesSlides/notesSlide69.xml"/><Relationship Id="rId2" Type="http://schemas.openxmlformats.org/officeDocument/2006/relationships/slideLayout" Target="../slideLayouts/slideLayout2.xml"/><Relationship Id="rId1" Type="http://schemas.openxmlformats.org/officeDocument/2006/relationships/tags" Target="../tags/tag70.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4.xml"/><Relationship Id="rId1" Type="http://schemas.openxmlformats.org/officeDocument/2006/relationships/tags" Target="../tags/tag8.xml"/><Relationship Id="rId5" Type="http://schemas.openxmlformats.org/officeDocument/2006/relationships/image" Target="../media/image16.png"/><Relationship Id="rId4" Type="http://schemas.openxmlformats.org/officeDocument/2006/relationships/image" Target="../media/image11.jpg"/></Relationships>
</file>

<file path=ppt/slides/_rels/slide70.xml.rels><?xml version="1.0" encoding="UTF-8" standalone="yes"?>
<Relationships xmlns="http://schemas.openxmlformats.org/package/2006/relationships"><Relationship Id="rId3" Type="http://schemas.openxmlformats.org/officeDocument/2006/relationships/notesSlide" Target="../notesSlides/notesSlide70.xml"/><Relationship Id="rId2" Type="http://schemas.openxmlformats.org/officeDocument/2006/relationships/slideLayout" Target="../slideLayouts/slideLayout2.xml"/><Relationship Id="rId1" Type="http://schemas.openxmlformats.org/officeDocument/2006/relationships/tags" Target="../tags/tag71.xml"/></Relationships>
</file>

<file path=ppt/slides/_rels/slide71.xml.rels><?xml version="1.0" encoding="UTF-8" standalone="yes"?>
<Relationships xmlns="http://schemas.openxmlformats.org/package/2006/relationships"><Relationship Id="rId3" Type="http://schemas.openxmlformats.org/officeDocument/2006/relationships/notesSlide" Target="../notesSlides/notesSlide71.xml"/><Relationship Id="rId2" Type="http://schemas.openxmlformats.org/officeDocument/2006/relationships/slideLayout" Target="../slideLayouts/slideLayout2.xml"/><Relationship Id="rId1" Type="http://schemas.openxmlformats.org/officeDocument/2006/relationships/tags" Target="../tags/tag72.xml"/></Relationships>
</file>

<file path=ppt/slides/_rels/slide72.xml.rels><?xml version="1.0" encoding="UTF-8" standalone="yes"?>
<Relationships xmlns="http://schemas.openxmlformats.org/package/2006/relationships"><Relationship Id="rId3" Type="http://schemas.openxmlformats.org/officeDocument/2006/relationships/notesSlide" Target="../notesSlides/notesSlide72.xml"/><Relationship Id="rId2" Type="http://schemas.openxmlformats.org/officeDocument/2006/relationships/slideLayout" Target="../slideLayouts/slideLayout2.xml"/><Relationship Id="rId1" Type="http://schemas.openxmlformats.org/officeDocument/2006/relationships/tags" Target="../tags/tag73.xml"/></Relationships>
</file>

<file path=ppt/slides/_rels/slide73.xml.rels><?xml version="1.0" encoding="UTF-8" standalone="yes"?>
<Relationships xmlns="http://schemas.openxmlformats.org/package/2006/relationships"><Relationship Id="rId3" Type="http://schemas.openxmlformats.org/officeDocument/2006/relationships/notesSlide" Target="../notesSlides/notesSlide73.xml"/><Relationship Id="rId2" Type="http://schemas.openxmlformats.org/officeDocument/2006/relationships/slideLayout" Target="../slideLayouts/slideLayout2.xml"/><Relationship Id="rId1" Type="http://schemas.openxmlformats.org/officeDocument/2006/relationships/tags" Target="../tags/tag74.xml"/></Relationships>
</file>

<file path=ppt/slides/_rels/slide74.xml.rels><?xml version="1.0" encoding="UTF-8" standalone="yes"?>
<Relationships xmlns="http://schemas.openxmlformats.org/package/2006/relationships"><Relationship Id="rId3" Type="http://schemas.openxmlformats.org/officeDocument/2006/relationships/notesSlide" Target="../notesSlides/notesSlide74.xml"/><Relationship Id="rId2" Type="http://schemas.openxmlformats.org/officeDocument/2006/relationships/slideLayout" Target="../slideLayouts/slideLayout2.xml"/><Relationship Id="rId1" Type="http://schemas.openxmlformats.org/officeDocument/2006/relationships/tags" Target="../tags/tag75.xml"/><Relationship Id="rId4" Type="http://schemas.openxmlformats.org/officeDocument/2006/relationships/image" Target="../media/image93.jpeg"/></Relationships>
</file>

<file path=ppt/slides/_rels/slide75.xml.rels><?xml version="1.0" encoding="UTF-8" standalone="yes"?>
<Relationships xmlns="http://schemas.openxmlformats.org/package/2006/relationships"><Relationship Id="rId3" Type="http://schemas.openxmlformats.org/officeDocument/2006/relationships/notesSlide" Target="../notesSlides/notesSlide75.xml"/><Relationship Id="rId2" Type="http://schemas.openxmlformats.org/officeDocument/2006/relationships/slideLayout" Target="../slideLayouts/slideLayout2.xml"/><Relationship Id="rId1" Type="http://schemas.openxmlformats.org/officeDocument/2006/relationships/tags" Target="../tags/tag76.xml"/></Relationships>
</file>

<file path=ppt/slides/_rels/slide76.xml.rels><?xml version="1.0" encoding="UTF-8" standalone="yes"?>
<Relationships xmlns="http://schemas.openxmlformats.org/package/2006/relationships"><Relationship Id="rId3" Type="http://schemas.openxmlformats.org/officeDocument/2006/relationships/notesSlide" Target="../notesSlides/notesSlide76.xml"/><Relationship Id="rId7" Type="http://schemas.openxmlformats.org/officeDocument/2006/relationships/image" Target="../media/image97.png"/><Relationship Id="rId2" Type="http://schemas.openxmlformats.org/officeDocument/2006/relationships/slideLayout" Target="../slideLayouts/slideLayout2.xml"/><Relationship Id="rId1" Type="http://schemas.openxmlformats.org/officeDocument/2006/relationships/tags" Target="../tags/tag77.xml"/><Relationship Id="rId6" Type="http://schemas.openxmlformats.org/officeDocument/2006/relationships/image" Target="../media/image96.jpeg"/><Relationship Id="rId5" Type="http://schemas.openxmlformats.org/officeDocument/2006/relationships/image" Target="../media/image95.jpeg"/><Relationship Id="rId4" Type="http://schemas.openxmlformats.org/officeDocument/2006/relationships/image" Target="../media/image94.jpeg"/></Relationships>
</file>

<file path=ppt/slides/_rels/slide77.xml.rels><?xml version="1.0" encoding="UTF-8" standalone="yes"?>
<Relationships xmlns="http://schemas.openxmlformats.org/package/2006/relationships"><Relationship Id="rId3" Type="http://schemas.openxmlformats.org/officeDocument/2006/relationships/notesSlide" Target="../notesSlides/notesSlide77.xml"/><Relationship Id="rId7" Type="http://schemas.openxmlformats.org/officeDocument/2006/relationships/image" Target="../media/image101.jpeg"/><Relationship Id="rId2" Type="http://schemas.openxmlformats.org/officeDocument/2006/relationships/slideLayout" Target="../slideLayouts/slideLayout2.xml"/><Relationship Id="rId1" Type="http://schemas.openxmlformats.org/officeDocument/2006/relationships/tags" Target="../tags/tag78.xml"/><Relationship Id="rId6" Type="http://schemas.openxmlformats.org/officeDocument/2006/relationships/image" Target="../media/image100.jpg"/><Relationship Id="rId5" Type="http://schemas.openxmlformats.org/officeDocument/2006/relationships/image" Target="../media/image99.jpeg"/><Relationship Id="rId4" Type="http://schemas.openxmlformats.org/officeDocument/2006/relationships/image" Target="../media/image98.jpeg"/></Relationships>
</file>

<file path=ppt/slides/_rels/slide78.xml.rels><?xml version="1.0" encoding="UTF-8" standalone="yes"?>
<Relationships xmlns="http://schemas.openxmlformats.org/package/2006/relationships"><Relationship Id="rId3" Type="http://schemas.openxmlformats.org/officeDocument/2006/relationships/notesSlide" Target="../notesSlides/notesSlide78.xml"/><Relationship Id="rId2" Type="http://schemas.openxmlformats.org/officeDocument/2006/relationships/slideLayout" Target="../slideLayouts/slideLayout2.xml"/><Relationship Id="rId1" Type="http://schemas.openxmlformats.org/officeDocument/2006/relationships/tags" Target="../tags/tag79.xml"/><Relationship Id="rId4" Type="http://schemas.openxmlformats.org/officeDocument/2006/relationships/image" Target="../media/image102.png"/></Relationships>
</file>

<file path=ppt/slides/_rels/slide79.xml.rels><?xml version="1.0" encoding="UTF-8" standalone="yes"?>
<Relationships xmlns="http://schemas.openxmlformats.org/package/2006/relationships"><Relationship Id="rId3" Type="http://schemas.openxmlformats.org/officeDocument/2006/relationships/notesSlide" Target="../notesSlides/notesSlide79.xml"/><Relationship Id="rId2" Type="http://schemas.openxmlformats.org/officeDocument/2006/relationships/slideLayout" Target="../slideLayouts/slideLayout2.xml"/><Relationship Id="rId1" Type="http://schemas.openxmlformats.org/officeDocument/2006/relationships/tags" Target="../tags/tag80.xml"/><Relationship Id="rId4" Type="http://schemas.openxmlformats.org/officeDocument/2006/relationships/image" Target="../media/image103.wmf"/></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4.xml"/><Relationship Id="rId1" Type="http://schemas.openxmlformats.org/officeDocument/2006/relationships/tags" Target="../tags/tag9.xml"/><Relationship Id="rId5" Type="http://schemas.openxmlformats.org/officeDocument/2006/relationships/image" Target="../media/image18.jpg"/><Relationship Id="rId4" Type="http://schemas.openxmlformats.org/officeDocument/2006/relationships/image" Target="../media/image17.jpeg"/></Relationships>
</file>

<file path=ppt/slides/_rels/slide80.xml.rels><?xml version="1.0" encoding="UTF-8" standalone="yes"?>
<Relationships xmlns="http://schemas.openxmlformats.org/package/2006/relationships"><Relationship Id="rId3" Type="http://schemas.openxmlformats.org/officeDocument/2006/relationships/notesSlide" Target="../notesSlides/notesSlide80.xml"/><Relationship Id="rId2" Type="http://schemas.openxmlformats.org/officeDocument/2006/relationships/slideLayout" Target="../slideLayouts/slideLayout2.xml"/><Relationship Id="rId1" Type="http://schemas.openxmlformats.org/officeDocument/2006/relationships/tags" Target="../tags/tag81.xml"/><Relationship Id="rId6" Type="http://schemas.openxmlformats.org/officeDocument/2006/relationships/image" Target="../media/image106.jpeg"/><Relationship Id="rId5" Type="http://schemas.openxmlformats.org/officeDocument/2006/relationships/image" Target="../media/image105.jpeg"/><Relationship Id="rId4" Type="http://schemas.openxmlformats.org/officeDocument/2006/relationships/image" Target="../media/image104.jpg"/></Relationships>
</file>

<file path=ppt/slides/_rels/slide81.xml.rels><?xml version="1.0" encoding="UTF-8" standalone="yes"?>
<Relationships xmlns="http://schemas.openxmlformats.org/package/2006/relationships"><Relationship Id="rId3" Type="http://schemas.openxmlformats.org/officeDocument/2006/relationships/notesSlide" Target="../notesSlides/notesSlide81.xml"/><Relationship Id="rId2" Type="http://schemas.openxmlformats.org/officeDocument/2006/relationships/slideLayout" Target="../slideLayouts/slideLayout2.xml"/><Relationship Id="rId1" Type="http://schemas.openxmlformats.org/officeDocument/2006/relationships/tags" Target="../tags/tag82.xml"/><Relationship Id="rId4" Type="http://schemas.openxmlformats.org/officeDocument/2006/relationships/image" Target="../media/image107.png"/></Relationships>
</file>

<file path=ppt/slides/_rels/slide82.xml.rels><?xml version="1.0" encoding="UTF-8" standalone="yes"?>
<Relationships xmlns="http://schemas.openxmlformats.org/package/2006/relationships"><Relationship Id="rId3" Type="http://schemas.openxmlformats.org/officeDocument/2006/relationships/notesSlide" Target="../notesSlides/notesSlide82.xml"/><Relationship Id="rId2" Type="http://schemas.openxmlformats.org/officeDocument/2006/relationships/slideLayout" Target="../slideLayouts/slideLayout2.xml"/><Relationship Id="rId1" Type="http://schemas.openxmlformats.org/officeDocument/2006/relationships/tags" Target="../tags/tag83.xml"/><Relationship Id="rId4" Type="http://schemas.openxmlformats.org/officeDocument/2006/relationships/image" Target="../media/image108.jpg"/></Relationships>
</file>

<file path=ppt/slides/_rels/slide83.xml.rels><?xml version="1.0" encoding="UTF-8" standalone="yes"?>
<Relationships xmlns="http://schemas.openxmlformats.org/package/2006/relationships"><Relationship Id="rId3" Type="http://schemas.openxmlformats.org/officeDocument/2006/relationships/notesSlide" Target="../notesSlides/notesSlide83.xml"/><Relationship Id="rId2" Type="http://schemas.openxmlformats.org/officeDocument/2006/relationships/slideLayout" Target="../slideLayouts/slideLayout2.xml"/><Relationship Id="rId1" Type="http://schemas.openxmlformats.org/officeDocument/2006/relationships/tags" Target="../tags/tag84.xml"/></Relationships>
</file>

<file path=ppt/slides/_rels/slide84.xml.rels><?xml version="1.0" encoding="UTF-8" standalone="yes"?>
<Relationships xmlns="http://schemas.openxmlformats.org/package/2006/relationships"><Relationship Id="rId3" Type="http://schemas.openxmlformats.org/officeDocument/2006/relationships/notesSlide" Target="../notesSlides/notesSlide84.xml"/><Relationship Id="rId2" Type="http://schemas.openxmlformats.org/officeDocument/2006/relationships/slideLayout" Target="../slideLayouts/slideLayout2.xml"/><Relationship Id="rId1" Type="http://schemas.openxmlformats.org/officeDocument/2006/relationships/tags" Target="../tags/tag85.xml"/></Relationships>
</file>

<file path=ppt/slides/_rels/slide85.xml.rels><?xml version="1.0" encoding="UTF-8" standalone="yes"?>
<Relationships xmlns="http://schemas.openxmlformats.org/package/2006/relationships"><Relationship Id="rId3" Type="http://schemas.openxmlformats.org/officeDocument/2006/relationships/notesSlide" Target="../notesSlides/notesSlide85.xml"/><Relationship Id="rId2" Type="http://schemas.openxmlformats.org/officeDocument/2006/relationships/slideLayout" Target="../slideLayouts/slideLayout2.xml"/><Relationship Id="rId1" Type="http://schemas.openxmlformats.org/officeDocument/2006/relationships/tags" Target="../tags/tag86.xml"/><Relationship Id="rId4" Type="http://schemas.openxmlformats.org/officeDocument/2006/relationships/image" Target="../media/image109.jpeg"/></Relationships>
</file>

<file path=ppt/slides/_rels/slide86.xml.rels><?xml version="1.0" encoding="UTF-8" standalone="yes"?>
<Relationships xmlns="http://schemas.openxmlformats.org/package/2006/relationships"><Relationship Id="rId3" Type="http://schemas.openxmlformats.org/officeDocument/2006/relationships/notesSlide" Target="../notesSlides/notesSlide86.xml"/><Relationship Id="rId2" Type="http://schemas.openxmlformats.org/officeDocument/2006/relationships/slideLayout" Target="../slideLayouts/slideLayout2.xml"/><Relationship Id="rId1" Type="http://schemas.openxmlformats.org/officeDocument/2006/relationships/tags" Target="../tags/tag87.xml"/></Relationships>
</file>

<file path=ppt/slides/_rels/slide87.xml.rels><?xml version="1.0" encoding="UTF-8" standalone="yes"?>
<Relationships xmlns="http://schemas.openxmlformats.org/package/2006/relationships"><Relationship Id="rId3" Type="http://schemas.openxmlformats.org/officeDocument/2006/relationships/notesSlide" Target="../notesSlides/notesSlide87.xml"/><Relationship Id="rId2" Type="http://schemas.openxmlformats.org/officeDocument/2006/relationships/slideLayout" Target="../slideLayouts/slideLayout2.xml"/><Relationship Id="rId1" Type="http://schemas.openxmlformats.org/officeDocument/2006/relationships/tags" Target="../tags/tag88.xml"/></Relationships>
</file>

<file path=ppt/slides/_rels/slide88.xml.rels><?xml version="1.0" encoding="UTF-8" standalone="yes"?>
<Relationships xmlns="http://schemas.openxmlformats.org/package/2006/relationships"><Relationship Id="rId3" Type="http://schemas.openxmlformats.org/officeDocument/2006/relationships/notesSlide" Target="../notesSlides/notesSlide88.xml"/><Relationship Id="rId2" Type="http://schemas.openxmlformats.org/officeDocument/2006/relationships/slideLayout" Target="../slideLayouts/slideLayout1.xml"/><Relationship Id="rId1" Type="http://schemas.openxmlformats.org/officeDocument/2006/relationships/tags" Target="../tags/tag89.xml"/><Relationship Id="rId5" Type="http://schemas.openxmlformats.org/officeDocument/2006/relationships/image" Target="../media/image111.svg"/><Relationship Id="rId4" Type="http://schemas.openxmlformats.org/officeDocument/2006/relationships/image" Target="../media/image110.png"/></Relationships>
</file>

<file path=ppt/slides/_rels/slide89.xml.rels><?xml version="1.0" encoding="UTF-8" standalone="yes"?>
<Relationships xmlns="http://schemas.openxmlformats.org/package/2006/relationships"><Relationship Id="rId3" Type="http://schemas.openxmlformats.org/officeDocument/2006/relationships/notesSlide" Target="../notesSlides/notesSlide89.xml"/><Relationship Id="rId2" Type="http://schemas.openxmlformats.org/officeDocument/2006/relationships/slideLayout" Target="../slideLayouts/slideLayout1.xml"/><Relationship Id="rId1" Type="http://schemas.openxmlformats.org/officeDocument/2006/relationships/tags" Target="../tags/tag90.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4.xml"/><Relationship Id="rId1" Type="http://schemas.openxmlformats.org/officeDocument/2006/relationships/tags" Target="../tags/tag10.xml"/><Relationship Id="rId4" Type="http://schemas.openxmlformats.org/officeDocument/2006/relationships/image" Target="../media/image19.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ctrTitle"/>
          </p:nvPr>
        </p:nvSpPr>
        <p:spPr>
          <a:xfrm>
            <a:off x="3238349" y="1431925"/>
            <a:ext cx="3556000" cy="854075"/>
          </a:xfrm>
        </p:spPr>
        <p:txBody>
          <a:bodyPr/>
          <a:lstStyle/>
          <a:p>
            <a:r>
              <a:rPr lang="en-US" altLang="en-US" dirty="0"/>
              <a:t>Session 6 </a:t>
            </a:r>
          </a:p>
        </p:txBody>
      </p:sp>
      <p:sp>
        <p:nvSpPr>
          <p:cNvPr id="9219" name="Subtitle 2"/>
          <p:cNvSpPr txBox="1">
            <a:spLocks/>
          </p:cNvSpPr>
          <p:nvPr/>
        </p:nvSpPr>
        <p:spPr bwMode="auto">
          <a:xfrm>
            <a:off x="3577979" y="2647950"/>
            <a:ext cx="4978400" cy="1752600"/>
          </a:xfrm>
          <a:prstGeom prst="rect">
            <a:avLst/>
          </a:prstGeom>
          <a:noFill/>
          <a:ln w="9525">
            <a:noFill/>
            <a:miter lim="800000"/>
            <a:headEnd/>
            <a:tailEnd/>
          </a:ln>
        </p:spPr>
        <p:txBody>
          <a:bodyPr/>
          <a:lstStyle/>
          <a:p>
            <a:pPr algn="ctr">
              <a:spcBef>
                <a:spcPct val="50000"/>
              </a:spcBef>
              <a:defRPr/>
            </a:pPr>
            <a:r>
              <a:rPr lang="en-US" sz="3200" b="1" dirty="0">
                <a:solidFill>
                  <a:srgbClr val="000000"/>
                </a:solidFill>
                <a:latin typeface="+mj-lt"/>
                <a:cs typeface="+mn-cs"/>
              </a:rPr>
              <a:t>Seven Drug Categories</a:t>
            </a:r>
          </a:p>
        </p:txBody>
      </p:sp>
      <p:pic>
        <p:nvPicPr>
          <p:cNvPr id="7" name="Picture 4" descr="Valum"/>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14502" y="3852661"/>
            <a:ext cx="2360612" cy="1530350"/>
          </a:xfrm>
          <a:prstGeom prst="rect">
            <a:avLst/>
          </a:prstGeom>
          <a:ln>
            <a:noFill/>
          </a:ln>
          <a:effectLst/>
        </p:spPr>
      </p:pic>
      <p:pic>
        <p:nvPicPr>
          <p:cNvPr id="9" name="Picture 8" descr="inhalant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1512" y="464996"/>
            <a:ext cx="2636837" cy="1620837"/>
          </a:xfrm>
          <a:prstGeom prst="rect">
            <a:avLst/>
          </a:prstGeom>
          <a:ln>
            <a:noFill/>
          </a:ln>
          <a:effectLst/>
        </p:spPr>
      </p:pic>
      <p:pic>
        <p:nvPicPr>
          <p:cNvPr id="12" name="Picture 11" descr="c 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3579" y="3806987"/>
            <a:ext cx="2257425" cy="1624012"/>
          </a:xfrm>
          <a:prstGeom prst="rect">
            <a:avLst/>
          </a:prstGeom>
          <a:ln>
            <a:noFill/>
          </a:ln>
          <a:effectLst/>
        </p:spPr>
      </p:pic>
      <p:pic>
        <p:nvPicPr>
          <p:cNvPr id="13" name="Picture 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067179" y="5435934"/>
            <a:ext cx="1109027" cy="10669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1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912683" y="5660044"/>
            <a:ext cx="1136643" cy="759254"/>
          </a:xfrm>
          <a:prstGeom prst="rect">
            <a:avLst/>
          </a:prstGeom>
        </p:spPr>
      </p:pic>
      <p:pic>
        <p:nvPicPr>
          <p:cNvPr id="17" name="Picture 1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742809" y="5844671"/>
            <a:ext cx="1658382" cy="390000"/>
          </a:xfrm>
          <a:prstGeom prst="rect">
            <a:avLst/>
          </a:prstGeom>
        </p:spPr>
      </p:pic>
      <p:pic>
        <p:nvPicPr>
          <p:cNvPr id="8" name="Picture 7" descr="heroin"/>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57163" y="1935162"/>
            <a:ext cx="1998662" cy="1589088"/>
          </a:xfrm>
          <a:prstGeom prst="rect">
            <a:avLst/>
          </a:prstGeom>
          <a:ln>
            <a:noFill/>
          </a:ln>
          <a:effectLst/>
        </p:spPr>
      </p:pic>
      <p:graphicFrame>
        <p:nvGraphicFramePr>
          <p:cNvPr id="5128" name="Object 9"/>
          <p:cNvGraphicFramePr>
            <a:graphicFrameLocks noChangeAspect="1"/>
          </p:cNvGraphicFramePr>
          <p:nvPr>
            <p:extLst>
              <p:ext uri="{D42A27DB-BD31-4B8C-83A1-F6EECF244321}">
                <p14:modId xmlns:p14="http://schemas.microsoft.com/office/powerpoint/2010/main" val="4156257308"/>
              </p:ext>
            </p:extLst>
          </p:nvPr>
        </p:nvGraphicFramePr>
        <p:xfrm>
          <a:off x="1815750" y="2838753"/>
          <a:ext cx="1687512" cy="1100137"/>
        </p:xfrm>
        <a:graphic>
          <a:graphicData uri="http://schemas.openxmlformats.org/presentationml/2006/ole">
            <mc:AlternateContent xmlns:mc="http://schemas.openxmlformats.org/markup-compatibility/2006">
              <mc:Choice xmlns:v="urn:schemas-microsoft-com:vml" Requires="v">
                <p:oleObj spid="_x0000_s5550" name="Drawing" r:id="rId12" imgW="8838437" imgH="5019276" progId="">
                  <p:embed/>
                </p:oleObj>
              </mc:Choice>
              <mc:Fallback>
                <p:oleObj name="Drawing" r:id="rId12" imgW="8838437" imgH="5019276" progId="">
                  <p:embed/>
                  <p:pic>
                    <p:nvPicPr>
                      <p:cNvPr id="0" name="Object 9"/>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815750" y="2838753"/>
                        <a:ext cx="1687512" cy="1100137"/>
                      </a:xfrm>
                      <a:prstGeom prst="rect">
                        <a:avLst/>
                      </a:prstGeom>
                      <a:noFill/>
                      <a:ln w="28575">
                        <a:noFill/>
                        <a:miter lim="800000"/>
                        <a:headEnd/>
                        <a:tailEnd/>
                      </a:ln>
                      <a:effectLst/>
                    </p:spPr>
                  </p:pic>
                </p:oleObj>
              </mc:Fallback>
            </mc:AlternateContent>
          </a:graphicData>
        </a:graphic>
      </p:graphicFrame>
      <p:pic>
        <p:nvPicPr>
          <p:cNvPr id="5" name="Picture 3" descr="downers1"/>
          <p:cNvPicPr>
            <a:picLocks noGrp="1" noChangeAspect="1" noChangeArrowheads="1"/>
          </p:cNvPicPr>
          <p:nvPr>
            <p:ph sz="quarter" idx="4294967295"/>
          </p:nvPr>
        </p:nvPicPr>
        <p:blipFill>
          <a:blip r:embed="rId14">
            <a:extLst>
              <a:ext uri="{28A0092B-C50C-407E-A947-70E740481C1C}">
                <a14:useLocalDpi xmlns:a14="http://schemas.microsoft.com/office/drawing/2010/main" val="0"/>
              </a:ext>
            </a:extLst>
          </a:blip>
          <a:srcRect/>
          <a:stretch>
            <a:fillRect/>
          </a:stretch>
        </p:blipFill>
        <p:spPr>
          <a:xfrm>
            <a:off x="4444849" y="3575628"/>
            <a:ext cx="2349500" cy="1473200"/>
          </a:xfrm>
          <a:effectLst/>
        </p:spPr>
      </p:pic>
    </p:spTree>
    <p:custDataLst>
      <p:tags r:id="rId2"/>
    </p:custData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Content Placeholder 1"/>
          <p:cNvSpPr>
            <a:spLocks noGrp="1"/>
          </p:cNvSpPr>
          <p:nvPr>
            <p:ph sz="quarter" idx="1"/>
          </p:nvPr>
        </p:nvSpPr>
        <p:spPr>
          <a:xfrm>
            <a:off x="493486" y="2208703"/>
            <a:ext cx="8229600" cy="2858278"/>
          </a:xfrm>
        </p:spPr>
        <p:txBody>
          <a:bodyPr/>
          <a:lstStyle/>
          <a:p>
            <a:pPr marL="284163" indent="-284163" eaLnBrk="1" hangingPunct="1">
              <a:spcBef>
                <a:spcPts val="1200"/>
              </a:spcBef>
              <a:buFont typeface="Arial" pitchFamily="34" charset="0"/>
              <a:buChar char="•"/>
              <a:defRPr/>
            </a:pPr>
            <a:r>
              <a:rPr lang="en-US" sz="2600" b="0" dirty="0"/>
              <a:t>Droopy eyelids</a:t>
            </a:r>
          </a:p>
          <a:p>
            <a:pPr marL="284163" indent="-284163" eaLnBrk="1" hangingPunct="1">
              <a:spcBef>
                <a:spcPts val="1200"/>
              </a:spcBef>
              <a:buFont typeface="Arial" pitchFamily="34" charset="0"/>
              <a:buChar char="•"/>
              <a:defRPr/>
            </a:pPr>
            <a:r>
              <a:rPr lang="en-US" sz="2600" b="0" dirty="0"/>
              <a:t>Drowsiness</a:t>
            </a:r>
          </a:p>
          <a:p>
            <a:pPr marL="284163" indent="-284163" eaLnBrk="1" hangingPunct="1">
              <a:spcBef>
                <a:spcPts val="1200"/>
              </a:spcBef>
              <a:buFont typeface="Arial" pitchFamily="34" charset="0"/>
              <a:buChar char="•"/>
              <a:defRPr/>
            </a:pPr>
            <a:r>
              <a:rPr lang="en-US" sz="2600" b="0" dirty="0"/>
              <a:t>Relaxed inhibitions</a:t>
            </a:r>
          </a:p>
          <a:p>
            <a:pPr marL="284163" indent="-284163" eaLnBrk="1" hangingPunct="1">
              <a:spcBef>
                <a:spcPts val="1200"/>
              </a:spcBef>
              <a:buFont typeface="Arial" pitchFamily="34" charset="0"/>
              <a:buChar char="•"/>
              <a:defRPr/>
            </a:pPr>
            <a:r>
              <a:rPr lang="en-US" sz="2600" b="0" dirty="0"/>
              <a:t>Uncoordinated	</a:t>
            </a:r>
          </a:p>
          <a:p>
            <a:pPr marL="284163" indent="-284163" eaLnBrk="1" hangingPunct="1">
              <a:spcBef>
                <a:spcPts val="1200"/>
              </a:spcBef>
              <a:buFont typeface="Arial" pitchFamily="34" charset="0"/>
              <a:buChar char="•"/>
              <a:defRPr/>
            </a:pPr>
            <a:r>
              <a:rPr lang="en-US" sz="2600" b="0" dirty="0"/>
              <a:t>Unsteady walk</a:t>
            </a:r>
          </a:p>
        </p:txBody>
      </p:sp>
      <p:sp>
        <p:nvSpPr>
          <p:cNvPr id="19459" name="Title 2"/>
          <p:cNvSpPr>
            <a:spLocks noGrp="1"/>
          </p:cNvSpPr>
          <p:nvPr>
            <p:ph type="title"/>
          </p:nvPr>
        </p:nvSpPr>
        <p:spPr/>
        <p:txBody>
          <a:bodyPr/>
          <a:lstStyle/>
          <a:p>
            <a:r>
              <a:rPr lang="en-US" altLang="en-US" dirty="0"/>
              <a:t>General Indicators</a:t>
            </a: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5498681" y="1767698"/>
            <a:ext cx="2674188" cy="4011283"/>
          </a:xfrm>
          <a:prstGeom prst="rect">
            <a:avLst/>
          </a:prstGeom>
        </p:spPr>
      </p:pic>
      <p:sp>
        <p:nvSpPr>
          <p:cNvPr id="4" name="Slide Number Placeholder 3">
            <a:extLst>
              <a:ext uri="{FF2B5EF4-FFF2-40B4-BE49-F238E27FC236}">
                <a16:creationId xmlns:a16="http://schemas.microsoft.com/office/drawing/2014/main" id="{19152C46-5322-44C7-A6B9-417A02260E04}"/>
              </a:ext>
            </a:extLst>
          </p:cNvPr>
          <p:cNvSpPr>
            <a:spLocks noGrp="1"/>
          </p:cNvSpPr>
          <p:nvPr>
            <p:ph type="sldNum" sz="quarter" idx="10"/>
          </p:nvPr>
        </p:nvSpPr>
        <p:spPr/>
        <p:txBody>
          <a:bodyPr/>
          <a:lstStyle/>
          <a:p>
            <a:pPr fontAlgn="base">
              <a:spcBef>
                <a:spcPct val="0"/>
              </a:spcBef>
              <a:spcAft>
                <a:spcPct val="0"/>
              </a:spcAft>
              <a:defRPr/>
            </a:pPr>
            <a:r>
              <a:rPr lang="en-US"/>
              <a:t>6-</a:t>
            </a:r>
            <a:fld id="{F9FD7121-6344-493B-BB7B-CFD9AD1ECE15}" type="slidenum">
              <a:rPr lang="en-US" smtClean="0"/>
              <a:pPr fontAlgn="base">
                <a:spcBef>
                  <a:spcPct val="0"/>
                </a:spcBef>
                <a:spcAft>
                  <a:spcPct val="0"/>
                </a:spcAft>
                <a:defRPr/>
              </a:pPr>
              <a:t>10</a:t>
            </a:fld>
            <a:endParaRPr lang="en-US" dirty="0"/>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253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53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2530">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2530">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2530">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2"/>
          <p:cNvSpPr>
            <a:spLocks noGrp="1"/>
          </p:cNvSpPr>
          <p:nvPr>
            <p:ph type="title"/>
          </p:nvPr>
        </p:nvSpPr>
        <p:spPr/>
        <p:txBody>
          <a:bodyPr/>
          <a:lstStyle/>
          <a:p>
            <a:r>
              <a:rPr lang="en-US" altLang="en-US" dirty="0"/>
              <a:t>Eye Indicators</a:t>
            </a:r>
          </a:p>
        </p:txBody>
      </p:sp>
      <p:graphicFrame>
        <p:nvGraphicFramePr>
          <p:cNvPr id="5" name="Group 4"/>
          <p:cNvGraphicFramePr>
            <a:graphicFrameLocks noGrp="1"/>
          </p:cNvGraphicFramePr>
          <p:nvPr>
            <p:extLst>
              <p:ext uri="{D42A27DB-BD31-4B8C-83A1-F6EECF244321}">
                <p14:modId xmlns:p14="http://schemas.microsoft.com/office/powerpoint/2010/main" val="969150393"/>
              </p:ext>
            </p:extLst>
          </p:nvPr>
        </p:nvGraphicFramePr>
        <p:xfrm>
          <a:off x="914400" y="2148840"/>
          <a:ext cx="7315200" cy="2560320"/>
        </p:xfrm>
        <a:graphic>
          <a:graphicData uri="http://schemas.openxmlformats.org/drawingml/2006/table">
            <a:tbl>
              <a:tblPr>
                <a:tableStyleId>{D7AC3CCA-C797-4891-BE02-D94E43425B78}</a:tableStyleId>
              </a:tblPr>
              <a:tblGrid>
                <a:gridCol w="2743200">
                  <a:extLst>
                    <a:ext uri="{9D8B030D-6E8A-4147-A177-3AD203B41FA5}">
                      <a16:colId xmlns:a16="http://schemas.microsoft.com/office/drawing/2014/main" val="20000"/>
                    </a:ext>
                  </a:extLst>
                </a:gridCol>
                <a:gridCol w="4572000">
                  <a:extLst>
                    <a:ext uri="{9D8B030D-6E8A-4147-A177-3AD203B41FA5}">
                      <a16:colId xmlns:a16="http://schemas.microsoft.com/office/drawing/2014/main" val="20001"/>
                    </a:ext>
                  </a:extLst>
                </a:gridCol>
              </a:tblGrid>
              <a:tr h="640080">
                <a:tc>
                  <a:txBody>
                    <a:bodyPr/>
                    <a:lstStyle/>
                    <a:p>
                      <a:pPr marL="0" marR="0" lvl="0" indent="0" algn="l" defTabSz="457200" rtl="0" eaLnBrk="1" fontAlgn="base" latinLnBrk="0" hangingPunct="1">
                        <a:lnSpc>
                          <a:spcPct val="100000"/>
                        </a:lnSpc>
                        <a:spcBef>
                          <a:spcPct val="20000"/>
                        </a:spcBef>
                        <a:spcAft>
                          <a:spcPct val="0"/>
                        </a:spcAft>
                        <a:buClrTx/>
                        <a:buSzTx/>
                        <a:buFontTx/>
                        <a:buNone/>
                        <a:tabLst/>
                      </a:pPr>
                      <a:r>
                        <a:rPr kumimoji="0" lang="en-GB" sz="2600" u="none" strike="noStrike" cap="none" normalizeH="0" baseline="0" dirty="0">
                          <a:ln w="9525">
                            <a:noFill/>
                          </a:ln>
                          <a:solidFill>
                            <a:srgbClr val="000000"/>
                          </a:solidFill>
                          <a:effectLst/>
                          <a:latin typeface="+mj-lt"/>
                        </a:rPr>
                        <a:t>HGN</a:t>
                      </a:r>
                      <a:endParaRPr kumimoji="0" lang="en-US" sz="2600" b="0" i="0" u="none" strike="noStrike" cap="none" normalizeH="0" baseline="0" dirty="0">
                        <a:ln w="9525">
                          <a:noFill/>
                        </a:ln>
                        <a:solidFill>
                          <a:srgbClr val="000000"/>
                        </a:solidFill>
                        <a:effectLst/>
                        <a:latin typeface="+mj-lt"/>
                        <a:cs typeface="Arial" charset="0"/>
                      </a:endParaRPr>
                    </a:p>
                  </a:txBody>
                  <a:tcPr anchor="ctr" horzOverflow="overflow"/>
                </a:tc>
                <a:tc>
                  <a:txBody>
                    <a:bodyPr/>
                    <a:lstStyle/>
                    <a:p>
                      <a:pPr marL="0" marR="0" lvl="0" indent="0" algn="l" defTabSz="457200" rtl="0" eaLnBrk="1" fontAlgn="base" latinLnBrk="0" hangingPunct="1">
                        <a:lnSpc>
                          <a:spcPct val="100000"/>
                        </a:lnSpc>
                        <a:spcBef>
                          <a:spcPct val="20000"/>
                        </a:spcBef>
                        <a:spcAft>
                          <a:spcPct val="0"/>
                        </a:spcAft>
                        <a:buClrTx/>
                        <a:buSzTx/>
                        <a:buFontTx/>
                        <a:buNone/>
                        <a:tabLst/>
                      </a:pPr>
                      <a:r>
                        <a:rPr kumimoji="0" lang="en-GB" sz="2600" u="none" strike="noStrike" cap="none" normalizeH="0" baseline="0" dirty="0">
                          <a:ln w="9525">
                            <a:noFill/>
                          </a:ln>
                          <a:solidFill>
                            <a:srgbClr val="000000"/>
                          </a:solidFill>
                          <a:effectLst/>
                          <a:latin typeface="+mj-lt"/>
                        </a:rPr>
                        <a:t>Present</a:t>
                      </a:r>
                      <a:endParaRPr kumimoji="0" lang="en-US" sz="2600" b="0" i="0" u="none" strike="noStrike" cap="none" normalizeH="0" baseline="0" dirty="0">
                        <a:ln w="9525">
                          <a:noFill/>
                        </a:ln>
                        <a:solidFill>
                          <a:srgbClr val="000000"/>
                        </a:solidFill>
                        <a:effectLst/>
                        <a:latin typeface="+mj-lt"/>
                        <a:cs typeface="Arial" charset="0"/>
                      </a:endParaRPr>
                    </a:p>
                  </a:txBody>
                  <a:tcPr anchor="ctr" horzOverflow="overflow"/>
                </a:tc>
                <a:extLst>
                  <a:ext uri="{0D108BD9-81ED-4DB2-BD59-A6C34878D82A}">
                    <a16:rowId xmlns:a16="http://schemas.microsoft.com/office/drawing/2014/main" val="10000"/>
                  </a:ext>
                </a:extLst>
              </a:tr>
              <a:tr h="640080">
                <a:tc>
                  <a:txBody>
                    <a:bodyPr/>
                    <a:lstStyle/>
                    <a:p>
                      <a:pPr marL="0" marR="0" lvl="0" indent="0" algn="l" defTabSz="457200" rtl="0" eaLnBrk="1" fontAlgn="base" latinLnBrk="0" hangingPunct="1">
                        <a:lnSpc>
                          <a:spcPct val="100000"/>
                        </a:lnSpc>
                        <a:spcBef>
                          <a:spcPct val="20000"/>
                        </a:spcBef>
                        <a:spcAft>
                          <a:spcPct val="0"/>
                        </a:spcAft>
                        <a:buClrTx/>
                        <a:buSzTx/>
                        <a:buFontTx/>
                        <a:buNone/>
                        <a:tabLst/>
                      </a:pPr>
                      <a:r>
                        <a:rPr kumimoji="0" lang="en-GB" sz="2600" u="none" strike="noStrike" cap="none" normalizeH="0" baseline="0" dirty="0">
                          <a:ln w="9525">
                            <a:noFill/>
                          </a:ln>
                          <a:solidFill>
                            <a:srgbClr val="000000"/>
                          </a:solidFill>
                          <a:effectLst/>
                          <a:latin typeface="+mj-lt"/>
                        </a:rPr>
                        <a:t>VGN</a:t>
                      </a:r>
                      <a:endParaRPr kumimoji="0" lang="en-US" sz="2600" b="0" i="0" u="none" strike="noStrike" cap="none" normalizeH="0" baseline="0" dirty="0">
                        <a:ln w="9525">
                          <a:noFill/>
                        </a:ln>
                        <a:solidFill>
                          <a:srgbClr val="000000"/>
                        </a:solidFill>
                        <a:effectLst/>
                        <a:latin typeface="+mj-lt"/>
                        <a:cs typeface="Arial" charset="0"/>
                      </a:endParaRPr>
                    </a:p>
                  </a:txBody>
                  <a:tcPr anchor="ctr" horzOverflow="overflow"/>
                </a:tc>
                <a:tc>
                  <a:txBody>
                    <a:bodyPr/>
                    <a:lstStyle/>
                    <a:p>
                      <a:pPr marL="0" marR="0" lvl="0" indent="0" algn="l" defTabSz="457200" rtl="0" eaLnBrk="1" fontAlgn="base" latinLnBrk="0" hangingPunct="1">
                        <a:lnSpc>
                          <a:spcPct val="100000"/>
                        </a:lnSpc>
                        <a:spcBef>
                          <a:spcPct val="20000"/>
                        </a:spcBef>
                        <a:spcAft>
                          <a:spcPct val="0"/>
                        </a:spcAft>
                        <a:buClrTx/>
                        <a:buSzTx/>
                        <a:buFontTx/>
                        <a:buNone/>
                        <a:tabLst/>
                      </a:pPr>
                      <a:r>
                        <a:rPr kumimoji="0" lang="en-GB" sz="2600" u="none" strike="noStrike" cap="none" normalizeH="0" baseline="0" dirty="0">
                          <a:ln w="9525">
                            <a:noFill/>
                          </a:ln>
                          <a:solidFill>
                            <a:srgbClr val="000000"/>
                          </a:solidFill>
                          <a:effectLst/>
                          <a:latin typeface="+mj-lt"/>
                        </a:rPr>
                        <a:t>May be Present (high dose)</a:t>
                      </a:r>
                      <a:endParaRPr kumimoji="0" lang="en-US" sz="2600" b="0" i="0" u="none" strike="noStrike" cap="none" normalizeH="0" baseline="0" dirty="0">
                        <a:ln w="9525">
                          <a:noFill/>
                        </a:ln>
                        <a:solidFill>
                          <a:srgbClr val="000000"/>
                        </a:solidFill>
                        <a:effectLst/>
                        <a:latin typeface="+mj-lt"/>
                        <a:cs typeface="Arial" charset="0"/>
                      </a:endParaRPr>
                    </a:p>
                  </a:txBody>
                  <a:tcPr anchor="ctr" horzOverflow="overflow"/>
                </a:tc>
                <a:extLst>
                  <a:ext uri="{0D108BD9-81ED-4DB2-BD59-A6C34878D82A}">
                    <a16:rowId xmlns:a16="http://schemas.microsoft.com/office/drawing/2014/main" val="10001"/>
                  </a:ext>
                </a:extLst>
              </a:tr>
              <a:tr h="640080">
                <a:tc>
                  <a:txBody>
                    <a:bodyPr/>
                    <a:lstStyle/>
                    <a:p>
                      <a:pPr marL="0" marR="0" lvl="0" indent="0" algn="l" defTabSz="457200" rtl="0" eaLnBrk="1" fontAlgn="base" latinLnBrk="0" hangingPunct="1">
                        <a:lnSpc>
                          <a:spcPct val="100000"/>
                        </a:lnSpc>
                        <a:spcBef>
                          <a:spcPct val="20000"/>
                        </a:spcBef>
                        <a:spcAft>
                          <a:spcPct val="0"/>
                        </a:spcAft>
                        <a:buClrTx/>
                        <a:buSzTx/>
                        <a:buFontTx/>
                        <a:buNone/>
                        <a:tabLst/>
                      </a:pPr>
                      <a:r>
                        <a:rPr kumimoji="0" lang="en-GB" sz="2600" u="none" strike="noStrike" cap="none" normalizeH="0" baseline="0" dirty="0">
                          <a:ln w="9525">
                            <a:noFill/>
                          </a:ln>
                          <a:solidFill>
                            <a:srgbClr val="000000"/>
                          </a:solidFill>
                          <a:effectLst/>
                          <a:latin typeface="+mj-lt"/>
                        </a:rPr>
                        <a:t>LOC</a:t>
                      </a:r>
                      <a:endParaRPr kumimoji="0" lang="en-US" sz="2600" b="0" i="0" u="none" strike="noStrike" cap="none" normalizeH="0" baseline="0" dirty="0">
                        <a:ln w="9525">
                          <a:noFill/>
                        </a:ln>
                        <a:solidFill>
                          <a:srgbClr val="000000"/>
                        </a:solidFill>
                        <a:effectLst/>
                        <a:latin typeface="+mj-lt"/>
                        <a:cs typeface="Arial" charset="0"/>
                      </a:endParaRPr>
                    </a:p>
                  </a:txBody>
                  <a:tcPr anchor="ctr" horzOverflow="overflow"/>
                </a:tc>
                <a:tc>
                  <a:txBody>
                    <a:bodyPr/>
                    <a:lstStyle/>
                    <a:p>
                      <a:pPr marL="0" marR="0" lvl="0" indent="0" algn="l" defTabSz="457200" rtl="0" eaLnBrk="1" fontAlgn="base" latinLnBrk="0" hangingPunct="1">
                        <a:lnSpc>
                          <a:spcPct val="100000"/>
                        </a:lnSpc>
                        <a:spcBef>
                          <a:spcPct val="20000"/>
                        </a:spcBef>
                        <a:spcAft>
                          <a:spcPct val="0"/>
                        </a:spcAft>
                        <a:buClrTx/>
                        <a:buSzTx/>
                        <a:buFontTx/>
                        <a:buNone/>
                        <a:tabLst/>
                      </a:pPr>
                      <a:r>
                        <a:rPr kumimoji="0" lang="en-GB" sz="2600" u="none" strike="noStrike" cap="none" normalizeH="0" baseline="0" dirty="0">
                          <a:ln w="9525">
                            <a:noFill/>
                          </a:ln>
                          <a:solidFill>
                            <a:srgbClr val="000000"/>
                          </a:solidFill>
                          <a:effectLst/>
                          <a:latin typeface="+mj-lt"/>
                        </a:rPr>
                        <a:t>Present</a:t>
                      </a:r>
                      <a:endParaRPr kumimoji="0" lang="en-US" sz="2600" b="0" i="0" u="none" strike="noStrike" cap="none" normalizeH="0" baseline="0" dirty="0">
                        <a:ln w="9525">
                          <a:noFill/>
                        </a:ln>
                        <a:solidFill>
                          <a:srgbClr val="000000"/>
                        </a:solidFill>
                        <a:effectLst/>
                        <a:latin typeface="+mj-lt"/>
                        <a:cs typeface="Arial" charset="0"/>
                      </a:endParaRPr>
                    </a:p>
                  </a:txBody>
                  <a:tcPr anchor="ctr" horzOverflow="overflow"/>
                </a:tc>
                <a:extLst>
                  <a:ext uri="{0D108BD9-81ED-4DB2-BD59-A6C34878D82A}">
                    <a16:rowId xmlns:a16="http://schemas.microsoft.com/office/drawing/2014/main" val="10002"/>
                  </a:ext>
                </a:extLst>
              </a:tr>
              <a:tr h="640080">
                <a:tc>
                  <a:txBody>
                    <a:bodyPr/>
                    <a:lstStyle/>
                    <a:p>
                      <a:pPr marL="0" marR="0" lvl="0" indent="0" algn="l" defTabSz="457200" rtl="0" eaLnBrk="1" fontAlgn="base" latinLnBrk="0" hangingPunct="1">
                        <a:lnSpc>
                          <a:spcPct val="100000"/>
                        </a:lnSpc>
                        <a:spcBef>
                          <a:spcPct val="20000"/>
                        </a:spcBef>
                        <a:spcAft>
                          <a:spcPct val="0"/>
                        </a:spcAft>
                        <a:buClrTx/>
                        <a:buSzTx/>
                        <a:buFontTx/>
                        <a:buNone/>
                        <a:tabLst/>
                      </a:pPr>
                      <a:r>
                        <a:rPr kumimoji="0" lang="en-GB" sz="2600" u="none" strike="noStrike" cap="none" normalizeH="0" baseline="0" dirty="0">
                          <a:ln w="9525">
                            <a:noFill/>
                          </a:ln>
                          <a:solidFill>
                            <a:srgbClr val="000000"/>
                          </a:solidFill>
                          <a:effectLst/>
                          <a:latin typeface="+mj-lt"/>
                        </a:rPr>
                        <a:t>Pupil Size</a:t>
                      </a:r>
                      <a:endParaRPr kumimoji="0" lang="en-US" sz="2600" b="0" i="0" u="none" strike="noStrike" cap="none" normalizeH="0" baseline="0" dirty="0">
                        <a:ln w="9525">
                          <a:noFill/>
                        </a:ln>
                        <a:solidFill>
                          <a:srgbClr val="000000"/>
                        </a:solidFill>
                        <a:effectLst/>
                        <a:latin typeface="+mj-lt"/>
                        <a:cs typeface="Arial" charset="0"/>
                      </a:endParaRPr>
                    </a:p>
                  </a:txBody>
                  <a:tcPr anchor="ctr" horzOverflow="overflow"/>
                </a:tc>
                <a:tc>
                  <a:txBody>
                    <a:bodyPr/>
                    <a:lstStyle/>
                    <a:p>
                      <a:pPr marL="0" marR="0" lvl="0" indent="0" algn="l" defTabSz="457200" rtl="0" eaLnBrk="1" fontAlgn="base" latinLnBrk="0" hangingPunct="1">
                        <a:lnSpc>
                          <a:spcPct val="100000"/>
                        </a:lnSpc>
                        <a:spcBef>
                          <a:spcPct val="20000"/>
                        </a:spcBef>
                        <a:spcAft>
                          <a:spcPct val="0"/>
                        </a:spcAft>
                        <a:buClrTx/>
                        <a:buSzTx/>
                        <a:buFontTx/>
                        <a:buNone/>
                        <a:tabLst/>
                      </a:pPr>
                      <a:r>
                        <a:rPr kumimoji="0" lang="en-GB" sz="2600" u="none" strike="noStrike" cap="none" normalizeH="0" baseline="0" dirty="0">
                          <a:ln w="9525">
                            <a:noFill/>
                          </a:ln>
                          <a:solidFill>
                            <a:srgbClr val="000000"/>
                          </a:solidFill>
                          <a:effectLst/>
                          <a:latin typeface="+mj-lt"/>
                        </a:rPr>
                        <a:t>Normal*</a:t>
                      </a:r>
                      <a:endParaRPr kumimoji="0" lang="en-US" sz="2600" b="0" i="0" u="none" strike="noStrike" cap="none" normalizeH="0" baseline="0" dirty="0">
                        <a:ln w="9525">
                          <a:noFill/>
                        </a:ln>
                        <a:solidFill>
                          <a:srgbClr val="000000"/>
                        </a:solidFill>
                        <a:effectLst/>
                        <a:latin typeface="+mj-lt"/>
                        <a:cs typeface="Arial" charset="0"/>
                      </a:endParaRPr>
                    </a:p>
                  </a:txBody>
                  <a:tcPr anchor="ctr" horzOverflow="overflow"/>
                </a:tc>
                <a:extLst>
                  <a:ext uri="{0D108BD9-81ED-4DB2-BD59-A6C34878D82A}">
                    <a16:rowId xmlns:a16="http://schemas.microsoft.com/office/drawing/2014/main" val="10003"/>
                  </a:ext>
                </a:extLst>
              </a:tr>
            </a:tbl>
          </a:graphicData>
        </a:graphic>
      </p:graphicFrame>
      <p:sp>
        <p:nvSpPr>
          <p:cNvPr id="6" name="Content Placeholder 2">
            <a:extLst>
              <a:ext uri="{FF2B5EF4-FFF2-40B4-BE49-F238E27FC236}">
                <a16:creationId xmlns:a16="http://schemas.microsoft.com/office/drawing/2014/main" id="{28489977-A46C-4E5D-B671-BF1D6DD47347}"/>
              </a:ext>
            </a:extLst>
          </p:cNvPr>
          <p:cNvSpPr txBox="1">
            <a:spLocks/>
          </p:cNvSpPr>
          <p:nvPr/>
        </p:nvSpPr>
        <p:spPr bwMode="auto">
          <a:xfrm>
            <a:off x="914401" y="4878756"/>
            <a:ext cx="7315200" cy="699084"/>
          </a:xfrm>
          <a:prstGeom prst="rect">
            <a:avLst/>
          </a:prstGeom>
          <a:noFill/>
          <a:ln w="9525">
            <a:noFill/>
            <a:miter lim="800000"/>
            <a:headEnd/>
            <a:tailEnd/>
          </a:ln>
        </p:spPr>
        <p:txBody>
          <a:bodyPr lIns="0" tIns="0" rIns="0" bIns="0"/>
          <a:lstStyle/>
          <a:p>
            <a:pPr eaLnBrk="0" hangingPunct="0">
              <a:defRPr/>
            </a:pPr>
            <a:r>
              <a:rPr lang="en-US" sz="2000" b="1" i="1" kern="0" dirty="0">
                <a:solidFill>
                  <a:srgbClr val="000000"/>
                </a:solidFill>
                <a:latin typeface="+mj-lt"/>
                <a:cs typeface="+mn-cs"/>
              </a:rPr>
              <a:t>*Soma, Quaaludes, and some Antidepressants usually dilate pupils</a:t>
            </a:r>
          </a:p>
        </p:txBody>
      </p:sp>
      <p:sp>
        <p:nvSpPr>
          <p:cNvPr id="3" name="Slide Number Placeholder 2">
            <a:extLst>
              <a:ext uri="{FF2B5EF4-FFF2-40B4-BE49-F238E27FC236}">
                <a16:creationId xmlns:a16="http://schemas.microsoft.com/office/drawing/2014/main" id="{A62B8639-1C2C-4D40-9D43-61D85A4F2DD8}"/>
              </a:ext>
            </a:extLst>
          </p:cNvPr>
          <p:cNvSpPr>
            <a:spLocks noGrp="1"/>
          </p:cNvSpPr>
          <p:nvPr>
            <p:ph type="sldNum" sz="quarter" idx="10"/>
          </p:nvPr>
        </p:nvSpPr>
        <p:spPr/>
        <p:txBody>
          <a:bodyPr/>
          <a:lstStyle/>
          <a:p>
            <a:pPr fontAlgn="base">
              <a:spcBef>
                <a:spcPct val="0"/>
              </a:spcBef>
              <a:spcAft>
                <a:spcPct val="0"/>
              </a:spcAft>
              <a:defRPr/>
            </a:pPr>
            <a:r>
              <a:rPr lang="en-US"/>
              <a:t>6-</a:t>
            </a:r>
            <a:fld id="{F9FD7121-6344-493B-BB7B-CFD9AD1ECE15}" type="slidenum">
              <a:rPr lang="en-US" smtClean="0"/>
              <a:pPr fontAlgn="base">
                <a:spcBef>
                  <a:spcPct val="0"/>
                </a:spcBef>
                <a:spcAft>
                  <a:spcPct val="0"/>
                </a:spcAft>
                <a:defRPr/>
              </a:pPr>
              <a:t>11</a:t>
            </a:fld>
            <a:endParaRPr lang="en-US" dirty="0"/>
          </a:p>
        </p:txBody>
      </p:sp>
      <p:sp>
        <p:nvSpPr>
          <p:cNvPr id="7" name="Rectangle 6">
            <a:extLst>
              <a:ext uri="{FF2B5EF4-FFF2-40B4-BE49-F238E27FC236}">
                <a16:creationId xmlns:a16="http://schemas.microsoft.com/office/drawing/2014/main" id="{4ED51EE8-B5F3-4DF6-94D0-FFA1ED2070B6}"/>
              </a:ext>
            </a:extLst>
          </p:cNvPr>
          <p:cNvSpPr/>
          <p:nvPr/>
        </p:nvSpPr>
        <p:spPr>
          <a:xfrm>
            <a:off x="3711786" y="2169160"/>
            <a:ext cx="1774613" cy="521547"/>
          </a:xfrm>
          <a:prstGeom prst="rect">
            <a:avLst/>
          </a:prstGeom>
          <a:solidFill>
            <a:srgbClr val="E7E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4D92910A-EB8C-46BD-9BB0-F360E8C69DFF}"/>
              </a:ext>
            </a:extLst>
          </p:cNvPr>
          <p:cNvSpPr/>
          <p:nvPr/>
        </p:nvSpPr>
        <p:spPr>
          <a:xfrm>
            <a:off x="968587" y="2818728"/>
            <a:ext cx="1774613" cy="521547"/>
          </a:xfrm>
          <a:prstGeom prst="rect">
            <a:avLst/>
          </a:prstGeom>
          <a:solidFill>
            <a:srgbClr val="E7E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21762A65-5372-43ED-86EE-55AEABAC74E6}"/>
              </a:ext>
            </a:extLst>
          </p:cNvPr>
          <p:cNvSpPr/>
          <p:nvPr/>
        </p:nvSpPr>
        <p:spPr>
          <a:xfrm>
            <a:off x="3711786" y="2844537"/>
            <a:ext cx="4307841" cy="521547"/>
          </a:xfrm>
          <a:prstGeom prst="rect">
            <a:avLst/>
          </a:prstGeom>
          <a:solidFill>
            <a:srgbClr val="E7E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AA9613FD-A1A9-4C55-81DE-8C5903011807}"/>
              </a:ext>
            </a:extLst>
          </p:cNvPr>
          <p:cNvSpPr/>
          <p:nvPr/>
        </p:nvSpPr>
        <p:spPr>
          <a:xfrm>
            <a:off x="968587" y="3503170"/>
            <a:ext cx="1774613" cy="521547"/>
          </a:xfrm>
          <a:prstGeom prst="rect">
            <a:avLst/>
          </a:prstGeom>
          <a:solidFill>
            <a:srgbClr val="E7E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B5B90543-07CC-4E3F-A131-2257CA3A8FE0}"/>
              </a:ext>
            </a:extLst>
          </p:cNvPr>
          <p:cNvSpPr/>
          <p:nvPr/>
        </p:nvSpPr>
        <p:spPr>
          <a:xfrm>
            <a:off x="3684693" y="3486426"/>
            <a:ext cx="1774613" cy="521547"/>
          </a:xfrm>
          <a:prstGeom prst="rect">
            <a:avLst/>
          </a:prstGeom>
          <a:solidFill>
            <a:srgbClr val="E7E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00BCD36-B04C-46E8-808B-9E0724423CD9}"/>
              </a:ext>
            </a:extLst>
          </p:cNvPr>
          <p:cNvSpPr/>
          <p:nvPr/>
        </p:nvSpPr>
        <p:spPr>
          <a:xfrm>
            <a:off x="968583" y="4150359"/>
            <a:ext cx="1774613" cy="521547"/>
          </a:xfrm>
          <a:prstGeom prst="rect">
            <a:avLst/>
          </a:prstGeom>
          <a:solidFill>
            <a:srgbClr val="E7E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CCC9EB47-D6DB-4827-9BF8-C6CB7E0D2ABE}"/>
              </a:ext>
            </a:extLst>
          </p:cNvPr>
          <p:cNvSpPr/>
          <p:nvPr/>
        </p:nvSpPr>
        <p:spPr>
          <a:xfrm>
            <a:off x="3711786" y="4161803"/>
            <a:ext cx="1774613" cy="521547"/>
          </a:xfrm>
          <a:prstGeom prst="rect">
            <a:avLst/>
          </a:prstGeom>
          <a:solidFill>
            <a:srgbClr val="E7E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hidden"/>
                                      </p:to>
                                    </p:set>
                                  </p:childTnLst>
                                </p:cTn>
                              </p:par>
                              <p:par>
                                <p:cTn id="31" presetID="1" presetClass="entr" presetSubtype="0" fill="hold" grpId="0" nodeType="withEffect">
                                  <p:stCondLst>
                                    <p:cond delay="0"/>
                                  </p:stCondLst>
                                  <p:childTnLst>
                                    <p:set>
                                      <p:cBhvr>
                                        <p:cTn id="3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8" grpId="0" animBg="1"/>
      <p:bldP spid="9" grpId="0" animBg="1"/>
      <p:bldP spid="10" grpId="0" animBg="1"/>
      <p:bldP spid="11" grpId="0" animBg="1"/>
      <p:bldP spid="12" grpId="0" animBg="1"/>
      <p:bldP spid="1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2"/>
          <p:cNvSpPr>
            <a:spLocks noGrp="1"/>
          </p:cNvSpPr>
          <p:nvPr>
            <p:ph type="title"/>
          </p:nvPr>
        </p:nvSpPr>
        <p:spPr/>
        <p:txBody>
          <a:bodyPr/>
          <a:lstStyle/>
          <a:p>
            <a:r>
              <a:rPr lang="en-US" altLang="en-US" dirty="0"/>
              <a:t>Onset and Duration of Effects</a:t>
            </a:r>
          </a:p>
        </p:txBody>
      </p:sp>
      <p:sp>
        <p:nvSpPr>
          <p:cNvPr id="3" name="Slide Number Placeholder 2">
            <a:extLst>
              <a:ext uri="{FF2B5EF4-FFF2-40B4-BE49-F238E27FC236}">
                <a16:creationId xmlns:a16="http://schemas.microsoft.com/office/drawing/2014/main" id="{0399F707-75C3-4BF1-A29B-8F68FD3856BE}"/>
              </a:ext>
            </a:extLst>
          </p:cNvPr>
          <p:cNvSpPr>
            <a:spLocks noGrp="1"/>
          </p:cNvSpPr>
          <p:nvPr>
            <p:ph type="sldNum" sz="quarter" idx="10"/>
          </p:nvPr>
        </p:nvSpPr>
        <p:spPr/>
        <p:txBody>
          <a:bodyPr/>
          <a:lstStyle/>
          <a:p>
            <a:pPr fontAlgn="base">
              <a:spcBef>
                <a:spcPct val="0"/>
              </a:spcBef>
              <a:spcAft>
                <a:spcPct val="0"/>
              </a:spcAft>
              <a:defRPr/>
            </a:pPr>
            <a:r>
              <a:rPr lang="en-US"/>
              <a:t>6-</a:t>
            </a:r>
            <a:fld id="{F9FD7121-6344-493B-BB7B-CFD9AD1ECE15}" type="slidenum">
              <a:rPr lang="en-US" smtClean="0"/>
              <a:pPr fontAlgn="base">
                <a:spcBef>
                  <a:spcPct val="0"/>
                </a:spcBef>
                <a:spcAft>
                  <a:spcPct val="0"/>
                </a:spcAft>
                <a:defRPr/>
              </a:pPr>
              <a:t>12</a:t>
            </a:fld>
            <a:endParaRPr lang="en-US" dirty="0"/>
          </a:p>
        </p:txBody>
      </p:sp>
      <p:pic>
        <p:nvPicPr>
          <p:cNvPr id="19" name="chart" descr="Table&#10;&#10;Description automatically generated">
            <a:extLst>
              <a:ext uri="{FF2B5EF4-FFF2-40B4-BE49-F238E27FC236}">
                <a16:creationId xmlns:a16="http://schemas.microsoft.com/office/drawing/2014/main" id="{5DD26B15-F4D9-4EE8-AB2D-CBE71E368D5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0" name="mask_Row 1 Column 2">
            <a:extLst>
              <a:ext uri="{FF2B5EF4-FFF2-40B4-BE49-F238E27FC236}">
                <a16:creationId xmlns:a16="http://schemas.microsoft.com/office/drawing/2014/main" id="{E07E6A25-5FEF-4237-8924-26F5E367D4EF}"/>
              </a:ext>
            </a:extLst>
          </p:cNvPr>
          <p:cNvSpPr/>
          <p:nvPr/>
        </p:nvSpPr>
        <p:spPr>
          <a:xfrm>
            <a:off x="3246120" y="2148840"/>
            <a:ext cx="2606040" cy="457200"/>
          </a:xfrm>
          <a:prstGeom prst="rect">
            <a:avLst/>
          </a:prstGeom>
          <a:solidFill>
            <a:srgbClr val="E9EB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mask_Row 1 Column 3">
            <a:extLst>
              <a:ext uri="{FF2B5EF4-FFF2-40B4-BE49-F238E27FC236}">
                <a16:creationId xmlns:a16="http://schemas.microsoft.com/office/drawing/2014/main" id="{DB1CBD69-6528-4272-B2EC-D4DAFFBAC99B}"/>
              </a:ext>
            </a:extLst>
          </p:cNvPr>
          <p:cNvSpPr/>
          <p:nvPr/>
        </p:nvSpPr>
        <p:spPr>
          <a:xfrm>
            <a:off x="6049825" y="2148840"/>
            <a:ext cx="2606040" cy="457200"/>
          </a:xfrm>
          <a:prstGeom prst="rect">
            <a:avLst/>
          </a:prstGeom>
          <a:solidFill>
            <a:srgbClr val="E9EB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mask_Row 2 Column 1">
            <a:extLst>
              <a:ext uri="{FF2B5EF4-FFF2-40B4-BE49-F238E27FC236}">
                <a16:creationId xmlns:a16="http://schemas.microsoft.com/office/drawing/2014/main" id="{D5944BB2-28AF-405D-AEF2-80778A65F0E8}"/>
              </a:ext>
            </a:extLst>
          </p:cNvPr>
          <p:cNvSpPr/>
          <p:nvPr/>
        </p:nvSpPr>
        <p:spPr>
          <a:xfrm>
            <a:off x="457200" y="2729393"/>
            <a:ext cx="2606040" cy="457200"/>
          </a:xfrm>
          <a:prstGeom prst="rect">
            <a:avLst/>
          </a:prstGeom>
          <a:solidFill>
            <a:srgbClr val="E9EB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mask_Row 2 Column 2">
            <a:extLst>
              <a:ext uri="{FF2B5EF4-FFF2-40B4-BE49-F238E27FC236}">
                <a16:creationId xmlns:a16="http://schemas.microsoft.com/office/drawing/2014/main" id="{FC1F60F2-8617-4E76-963F-336B39ECA4DD}"/>
              </a:ext>
            </a:extLst>
          </p:cNvPr>
          <p:cNvSpPr/>
          <p:nvPr/>
        </p:nvSpPr>
        <p:spPr>
          <a:xfrm>
            <a:off x="3260905" y="2729393"/>
            <a:ext cx="2606040" cy="457200"/>
          </a:xfrm>
          <a:prstGeom prst="rect">
            <a:avLst/>
          </a:prstGeom>
          <a:solidFill>
            <a:srgbClr val="E9EB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mask_Row 2 Column 3">
            <a:extLst>
              <a:ext uri="{FF2B5EF4-FFF2-40B4-BE49-F238E27FC236}">
                <a16:creationId xmlns:a16="http://schemas.microsoft.com/office/drawing/2014/main" id="{919670F9-FB46-4414-9178-E689924F6C68}"/>
              </a:ext>
            </a:extLst>
          </p:cNvPr>
          <p:cNvSpPr/>
          <p:nvPr/>
        </p:nvSpPr>
        <p:spPr>
          <a:xfrm>
            <a:off x="6049825" y="2729167"/>
            <a:ext cx="2606040" cy="457200"/>
          </a:xfrm>
          <a:prstGeom prst="rect">
            <a:avLst/>
          </a:prstGeom>
          <a:solidFill>
            <a:srgbClr val="E9EB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mask_Row 3 Column 1">
            <a:extLst>
              <a:ext uri="{FF2B5EF4-FFF2-40B4-BE49-F238E27FC236}">
                <a16:creationId xmlns:a16="http://schemas.microsoft.com/office/drawing/2014/main" id="{38A1E0AD-AB5E-474B-A93D-BE06618EED51}"/>
              </a:ext>
            </a:extLst>
          </p:cNvPr>
          <p:cNvSpPr/>
          <p:nvPr/>
        </p:nvSpPr>
        <p:spPr>
          <a:xfrm>
            <a:off x="457200" y="3291160"/>
            <a:ext cx="2606040" cy="457200"/>
          </a:xfrm>
          <a:prstGeom prst="rect">
            <a:avLst/>
          </a:prstGeom>
          <a:solidFill>
            <a:srgbClr val="E9EB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mask_Row 3 Column 2">
            <a:extLst>
              <a:ext uri="{FF2B5EF4-FFF2-40B4-BE49-F238E27FC236}">
                <a16:creationId xmlns:a16="http://schemas.microsoft.com/office/drawing/2014/main" id="{481FE27E-E938-4FAE-AB29-C9902715E003}"/>
              </a:ext>
            </a:extLst>
          </p:cNvPr>
          <p:cNvSpPr/>
          <p:nvPr/>
        </p:nvSpPr>
        <p:spPr>
          <a:xfrm>
            <a:off x="3260905" y="3291160"/>
            <a:ext cx="2606040" cy="457200"/>
          </a:xfrm>
          <a:prstGeom prst="rect">
            <a:avLst/>
          </a:prstGeom>
          <a:solidFill>
            <a:srgbClr val="E9EB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mask_Row 3 Column 3">
            <a:extLst>
              <a:ext uri="{FF2B5EF4-FFF2-40B4-BE49-F238E27FC236}">
                <a16:creationId xmlns:a16="http://schemas.microsoft.com/office/drawing/2014/main" id="{0AF89412-2EE7-4F03-9DF5-49EC0213D6B3}"/>
              </a:ext>
            </a:extLst>
          </p:cNvPr>
          <p:cNvSpPr/>
          <p:nvPr/>
        </p:nvSpPr>
        <p:spPr>
          <a:xfrm>
            <a:off x="6049825" y="3290934"/>
            <a:ext cx="2606040" cy="457200"/>
          </a:xfrm>
          <a:prstGeom prst="rect">
            <a:avLst/>
          </a:prstGeom>
          <a:solidFill>
            <a:srgbClr val="E9EB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mask_Row 4 Column 1">
            <a:extLst>
              <a:ext uri="{FF2B5EF4-FFF2-40B4-BE49-F238E27FC236}">
                <a16:creationId xmlns:a16="http://schemas.microsoft.com/office/drawing/2014/main" id="{C2773080-80DD-4DB2-9CED-2CD94862FD09}"/>
              </a:ext>
            </a:extLst>
          </p:cNvPr>
          <p:cNvSpPr/>
          <p:nvPr/>
        </p:nvSpPr>
        <p:spPr>
          <a:xfrm>
            <a:off x="457200" y="3867186"/>
            <a:ext cx="2606040" cy="457200"/>
          </a:xfrm>
          <a:prstGeom prst="rect">
            <a:avLst/>
          </a:prstGeom>
          <a:solidFill>
            <a:srgbClr val="E9EB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mask_Row 4 Column 2">
            <a:extLst>
              <a:ext uri="{FF2B5EF4-FFF2-40B4-BE49-F238E27FC236}">
                <a16:creationId xmlns:a16="http://schemas.microsoft.com/office/drawing/2014/main" id="{86228BC5-3352-4920-932B-EE0CFAC50A93}"/>
              </a:ext>
            </a:extLst>
          </p:cNvPr>
          <p:cNvSpPr/>
          <p:nvPr/>
        </p:nvSpPr>
        <p:spPr>
          <a:xfrm>
            <a:off x="3260905" y="3867186"/>
            <a:ext cx="2606040" cy="457200"/>
          </a:xfrm>
          <a:prstGeom prst="rect">
            <a:avLst/>
          </a:prstGeom>
          <a:solidFill>
            <a:srgbClr val="E9EB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mask_Row 4 Column 3">
            <a:extLst>
              <a:ext uri="{FF2B5EF4-FFF2-40B4-BE49-F238E27FC236}">
                <a16:creationId xmlns:a16="http://schemas.microsoft.com/office/drawing/2014/main" id="{A9851866-6440-49DC-B27F-DCC202BC653C}"/>
              </a:ext>
            </a:extLst>
          </p:cNvPr>
          <p:cNvSpPr/>
          <p:nvPr/>
        </p:nvSpPr>
        <p:spPr>
          <a:xfrm>
            <a:off x="6049825" y="3866960"/>
            <a:ext cx="2606040" cy="457200"/>
          </a:xfrm>
          <a:prstGeom prst="rect">
            <a:avLst/>
          </a:prstGeom>
          <a:solidFill>
            <a:srgbClr val="E9EB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mask_Row 5 Column 1">
            <a:extLst>
              <a:ext uri="{FF2B5EF4-FFF2-40B4-BE49-F238E27FC236}">
                <a16:creationId xmlns:a16="http://schemas.microsoft.com/office/drawing/2014/main" id="{7DFEEF73-82D4-4D82-B298-FC1DEC91A4D0}"/>
              </a:ext>
            </a:extLst>
          </p:cNvPr>
          <p:cNvSpPr/>
          <p:nvPr/>
        </p:nvSpPr>
        <p:spPr>
          <a:xfrm>
            <a:off x="488135" y="4452924"/>
            <a:ext cx="2606040" cy="457200"/>
          </a:xfrm>
          <a:prstGeom prst="rect">
            <a:avLst/>
          </a:prstGeom>
          <a:solidFill>
            <a:srgbClr val="E9EB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mask_Row 5 Column 2">
            <a:extLst>
              <a:ext uri="{FF2B5EF4-FFF2-40B4-BE49-F238E27FC236}">
                <a16:creationId xmlns:a16="http://schemas.microsoft.com/office/drawing/2014/main" id="{ED0AE293-2AE0-4E7B-9F4D-0242BD2F6701}"/>
              </a:ext>
            </a:extLst>
          </p:cNvPr>
          <p:cNvSpPr/>
          <p:nvPr/>
        </p:nvSpPr>
        <p:spPr>
          <a:xfrm>
            <a:off x="3291840" y="4452924"/>
            <a:ext cx="2606040" cy="457200"/>
          </a:xfrm>
          <a:prstGeom prst="rect">
            <a:avLst/>
          </a:prstGeom>
          <a:solidFill>
            <a:srgbClr val="E9EB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mask_Row 5 Column 3">
            <a:extLst>
              <a:ext uri="{FF2B5EF4-FFF2-40B4-BE49-F238E27FC236}">
                <a16:creationId xmlns:a16="http://schemas.microsoft.com/office/drawing/2014/main" id="{225258F2-094B-4AE6-BD85-D84CB61454C0}"/>
              </a:ext>
            </a:extLst>
          </p:cNvPr>
          <p:cNvSpPr/>
          <p:nvPr/>
        </p:nvSpPr>
        <p:spPr>
          <a:xfrm>
            <a:off x="6080760" y="4452698"/>
            <a:ext cx="2606040" cy="457200"/>
          </a:xfrm>
          <a:prstGeom prst="rect">
            <a:avLst/>
          </a:prstGeom>
          <a:solidFill>
            <a:srgbClr val="E9EB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mask_Row 6 Column 1">
            <a:extLst>
              <a:ext uri="{FF2B5EF4-FFF2-40B4-BE49-F238E27FC236}">
                <a16:creationId xmlns:a16="http://schemas.microsoft.com/office/drawing/2014/main" id="{45A2C023-28C7-4BB3-AE9A-9F30914AD0DE}"/>
              </a:ext>
            </a:extLst>
          </p:cNvPr>
          <p:cNvSpPr/>
          <p:nvPr/>
        </p:nvSpPr>
        <p:spPr>
          <a:xfrm>
            <a:off x="468516" y="5011634"/>
            <a:ext cx="2606040" cy="457200"/>
          </a:xfrm>
          <a:prstGeom prst="rect">
            <a:avLst/>
          </a:prstGeom>
          <a:solidFill>
            <a:srgbClr val="E9EB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mask_Row 6 Column 2">
            <a:extLst>
              <a:ext uri="{FF2B5EF4-FFF2-40B4-BE49-F238E27FC236}">
                <a16:creationId xmlns:a16="http://schemas.microsoft.com/office/drawing/2014/main" id="{E8842E0C-B2A7-438F-A598-D2973D8804B0}"/>
              </a:ext>
            </a:extLst>
          </p:cNvPr>
          <p:cNvSpPr/>
          <p:nvPr/>
        </p:nvSpPr>
        <p:spPr>
          <a:xfrm>
            <a:off x="3272221" y="5011634"/>
            <a:ext cx="2606040" cy="457200"/>
          </a:xfrm>
          <a:prstGeom prst="rect">
            <a:avLst/>
          </a:prstGeom>
          <a:solidFill>
            <a:srgbClr val="E9EB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mask_Row 6 Column 3">
            <a:extLst>
              <a:ext uri="{FF2B5EF4-FFF2-40B4-BE49-F238E27FC236}">
                <a16:creationId xmlns:a16="http://schemas.microsoft.com/office/drawing/2014/main" id="{72FB8A26-A32E-4526-9644-AD6FCC5D02A0}"/>
              </a:ext>
            </a:extLst>
          </p:cNvPr>
          <p:cNvSpPr/>
          <p:nvPr/>
        </p:nvSpPr>
        <p:spPr>
          <a:xfrm>
            <a:off x="6061141" y="5011408"/>
            <a:ext cx="2606040" cy="457200"/>
          </a:xfrm>
          <a:prstGeom prst="rect">
            <a:avLst/>
          </a:prstGeom>
          <a:solidFill>
            <a:srgbClr val="E9EB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mask_Row 7 Column 1">
            <a:extLst>
              <a:ext uri="{FF2B5EF4-FFF2-40B4-BE49-F238E27FC236}">
                <a16:creationId xmlns:a16="http://schemas.microsoft.com/office/drawing/2014/main" id="{74878E23-FA34-4C24-B941-C852E2CAA2EA}"/>
              </a:ext>
            </a:extLst>
          </p:cNvPr>
          <p:cNvSpPr/>
          <p:nvPr/>
        </p:nvSpPr>
        <p:spPr>
          <a:xfrm>
            <a:off x="475306" y="5579397"/>
            <a:ext cx="2606040" cy="457200"/>
          </a:xfrm>
          <a:prstGeom prst="rect">
            <a:avLst/>
          </a:prstGeom>
          <a:solidFill>
            <a:srgbClr val="E9EB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mask_Row 7 Column 2">
            <a:extLst>
              <a:ext uri="{FF2B5EF4-FFF2-40B4-BE49-F238E27FC236}">
                <a16:creationId xmlns:a16="http://schemas.microsoft.com/office/drawing/2014/main" id="{5814AB16-0B82-4DFD-8223-C581ECFB94AF}"/>
              </a:ext>
            </a:extLst>
          </p:cNvPr>
          <p:cNvSpPr/>
          <p:nvPr/>
        </p:nvSpPr>
        <p:spPr>
          <a:xfrm>
            <a:off x="3279011" y="5579397"/>
            <a:ext cx="2606040" cy="457200"/>
          </a:xfrm>
          <a:prstGeom prst="rect">
            <a:avLst/>
          </a:prstGeom>
          <a:solidFill>
            <a:srgbClr val="E9EB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mask_Row 7 Column 3">
            <a:extLst>
              <a:ext uri="{FF2B5EF4-FFF2-40B4-BE49-F238E27FC236}">
                <a16:creationId xmlns:a16="http://schemas.microsoft.com/office/drawing/2014/main" id="{558C4431-A019-4905-B2B3-C8BDF4FEF069}"/>
              </a:ext>
            </a:extLst>
          </p:cNvPr>
          <p:cNvSpPr/>
          <p:nvPr/>
        </p:nvSpPr>
        <p:spPr>
          <a:xfrm>
            <a:off x="6067931" y="5579171"/>
            <a:ext cx="2606040" cy="457200"/>
          </a:xfrm>
          <a:prstGeom prst="rect">
            <a:avLst/>
          </a:prstGeom>
          <a:solidFill>
            <a:srgbClr val="E9EB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2942780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22"/>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23"/>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24"/>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25"/>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26"/>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27"/>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28"/>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29"/>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30"/>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31"/>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32"/>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0" nodeType="clickEffect">
                                  <p:stCondLst>
                                    <p:cond delay="0"/>
                                  </p:stCondLst>
                                  <p:childTnLst>
                                    <p:set>
                                      <p:cBhvr>
                                        <p:cTn id="54" dur="1" fill="hold">
                                          <p:stCondLst>
                                            <p:cond delay="0"/>
                                          </p:stCondLst>
                                        </p:cTn>
                                        <p:tgtEl>
                                          <p:spTgt spid="33"/>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0" nodeType="clickEffect">
                                  <p:stCondLst>
                                    <p:cond delay="0"/>
                                  </p:stCondLst>
                                  <p:childTnLst>
                                    <p:set>
                                      <p:cBhvr>
                                        <p:cTn id="58" dur="1" fill="hold">
                                          <p:stCondLst>
                                            <p:cond delay="0"/>
                                          </p:stCondLst>
                                        </p:cTn>
                                        <p:tgtEl>
                                          <p:spTgt spid="34"/>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0" nodeType="clickEffect">
                                  <p:stCondLst>
                                    <p:cond delay="0"/>
                                  </p:stCondLst>
                                  <p:childTnLst>
                                    <p:set>
                                      <p:cBhvr>
                                        <p:cTn id="62" dur="1" fill="hold">
                                          <p:stCondLst>
                                            <p:cond delay="0"/>
                                          </p:stCondLst>
                                        </p:cTn>
                                        <p:tgtEl>
                                          <p:spTgt spid="35"/>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grpId="0" nodeType="clickEffect">
                                  <p:stCondLst>
                                    <p:cond delay="0"/>
                                  </p:stCondLst>
                                  <p:childTnLst>
                                    <p:set>
                                      <p:cBhvr>
                                        <p:cTn id="66" dur="1" fill="hold">
                                          <p:stCondLst>
                                            <p:cond delay="0"/>
                                          </p:stCondLst>
                                        </p:cTn>
                                        <p:tgtEl>
                                          <p:spTgt spid="36"/>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1" presetClass="exit" presetSubtype="0" fill="hold" grpId="0" nodeType="clickEffect">
                                  <p:stCondLst>
                                    <p:cond delay="0"/>
                                  </p:stCondLst>
                                  <p:childTnLst>
                                    <p:set>
                                      <p:cBhvr>
                                        <p:cTn id="70" dur="1" fill="hold">
                                          <p:stCondLst>
                                            <p:cond delay="0"/>
                                          </p:stCondLst>
                                        </p:cTn>
                                        <p:tgtEl>
                                          <p:spTgt spid="37"/>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1" presetClass="exit" presetSubtype="0" fill="hold" grpId="0" nodeType="clickEffect">
                                  <p:stCondLst>
                                    <p:cond delay="0"/>
                                  </p:stCondLst>
                                  <p:childTnLst>
                                    <p:set>
                                      <p:cBhvr>
                                        <p:cTn id="74" dur="1" fill="hold">
                                          <p:stCondLst>
                                            <p:cond delay="0"/>
                                          </p:stCondLst>
                                        </p:cTn>
                                        <p:tgtEl>
                                          <p:spTgt spid="38"/>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1" presetClass="exit" presetSubtype="0" fill="hold" grpId="0" nodeType="clickEffect">
                                  <p:stCondLst>
                                    <p:cond delay="0"/>
                                  </p:stCondLst>
                                  <p:childTnLst>
                                    <p:set>
                                      <p:cBhvr>
                                        <p:cTn id="78" dur="1" fill="hold">
                                          <p:stCondLst>
                                            <p:cond delay="0"/>
                                          </p:stCondLst>
                                        </p:cTn>
                                        <p:tgtEl>
                                          <p:spTgt spid="39"/>
                                        </p:tgtEl>
                                        <p:attrNameLst>
                                          <p:attrName>style.visibility</p:attrName>
                                        </p:attrNameLst>
                                      </p:cBhvr>
                                      <p:to>
                                        <p:strVal val="hidden"/>
                                      </p:to>
                                    </p:set>
                                  </p:childTnLst>
                                </p:cTn>
                              </p:par>
                            </p:childTnLst>
                          </p:cTn>
                        </p:par>
                      </p:childTnLst>
                    </p:cTn>
                  </p:par>
                  <p:par>
                    <p:cTn id="79" fill="hold">
                      <p:stCondLst>
                        <p:cond delay="indefinite"/>
                      </p:stCondLst>
                      <p:childTnLst>
                        <p:par>
                          <p:cTn id="80" fill="hold">
                            <p:stCondLst>
                              <p:cond delay="0"/>
                            </p:stCondLst>
                            <p:childTnLst>
                              <p:par>
                                <p:cTn id="81" presetID="1" presetClass="exit" presetSubtype="0" fill="hold" grpId="0" nodeType="clickEffect">
                                  <p:stCondLst>
                                    <p:cond delay="0"/>
                                  </p:stCondLst>
                                  <p:childTnLst>
                                    <p:set>
                                      <p:cBhvr>
                                        <p:cTn id="82" dur="1" fill="hold">
                                          <p:stCondLst>
                                            <p:cond delay="0"/>
                                          </p:stCondLst>
                                        </p:cTn>
                                        <p:tgtEl>
                                          <p:spTgt spid="4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Content Placeholder 1"/>
          <p:cNvSpPr>
            <a:spLocks noGrp="1"/>
          </p:cNvSpPr>
          <p:nvPr>
            <p:ph sz="quarter" idx="1"/>
          </p:nvPr>
        </p:nvSpPr>
        <p:spPr>
          <a:xfrm>
            <a:off x="594427" y="2250801"/>
            <a:ext cx="3276237" cy="2179158"/>
          </a:xfrm>
        </p:spPr>
        <p:txBody>
          <a:bodyPr/>
          <a:lstStyle/>
          <a:p>
            <a:pPr marL="284163" lvl="2" indent="-284163" eaLnBrk="1" hangingPunct="1">
              <a:spcBef>
                <a:spcPts val="1200"/>
              </a:spcBef>
              <a:buFont typeface="Arial" charset="0"/>
              <a:buChar char="•"/>
            </a:pPr>
            <a:r>
              <a:rPr lang="en-US" altLang="en-US" sz="2600" b="0" dirty="0"/>
              <a:t>Clammy skin</a:t>
            </a:r>
          </a:p>
          <a:p>
            <a:pPr marL="284163" lvl="2" indent="-284163" eaLnBrk="1" hangingPunct="1">
              <a:spcBef>
                <a:spcPts val="1200"/>
              </a:spcBef>
              <a:buFont typeface="Arial" charset="0"/>
              <a:buChar char="•"/>
            </a:pPr>
            <a:r>
              <a:rPr lang="en-US" altLang="en-US" sz="2600" b="0" dirty="0"/>
              <a:t>Coma</a:t>
            </a:r>
          </a:p>
        </p:txBody>
      </p:sp>
      <p:sp>
        <p:nvSpPr>
          <p:cNvPr id="24579" name="Title 2"/>
          <p:cNvSpPr>
            <a:spLocks noGrp="1"/>
          </p:cNvSpPr>
          <p:nvPr>
            <p:ph type="title"/>
          </p:nvPr>
        </p:nvSpPr>
        <p:spPr/>
        <p:txBody>
          <a:bodyPr/>
          <a:lstStyle/>
          <a:p>
            <a:r>
              <a:rPr lang="en-US" altLang="en-US" dirty="0"/>
              <a:t>Overdose Signs and Symptoms</a:t>
            </a:r>
          </a:p>
        </p:txBody>
      </p:sp>
      <p:sp>
        <p:nvSpPr>
          <p:cNvPr id="6" name="Content Placeholder 1"/>
          <p:cNvSpPr txBox="1">
            <a:spLocks/>
          </p:cNvSpPr>
          <p:nvPr/>
        </p:nvSpPr>
        <p:spPr bwMode="auto">
          <a:xfrm>
            <a:off x="4901576" y="2250801"/>
            <a:ext cx="3276237" cy="21791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342900" indent="-342900" algn="l" rtl="0" eaLnBrk="0" fontAlgn="base" hangingPunct="0">
              <a:spcBef>
                <a:spcPct val="0"/>
              </a:spcBef>
              <a:spcAft>
                <a:spcPct val="0"/>
              </a:spcAft>
              <a:defRPr sz="3200" b="1">
                <a:solidFill>
                  <a:srgbClr val="003366"/>
                </a:solidFill>
                <a:latin typeface="+mj-lt"/>
                <a:ea typeface="+mn-ea"/>
                <a:cs typeface="+mn-cs"/>
              </a:defRPr>
            </a:lvl1pPr>
            <a:lvl2pPr marL="287338" indent="-173038" algn="l" rtl="0" eaLnBrk="0" fontAlgn="base" hangingPunct="0">
              <a:spcBef>
                <a:spcPct val="0"/>
              </a:spcBef>
              <a:spcAft>
                <a:spcPct val="0"/>
              </a:spcAft>
              <a:buFont typeface="Wingdings" pitchFamily="2" charset="2"/>
              <a:buChar char="ü"/>
              <a:defRPr sz="2800" b="1">
                <a:solidFill>
                  <a:srgbClr val="003366"/>
                </a:solidFill>
                <a:latin typeface="+mj-lt"/>
              </a:defRPr>
            </a:lvl2pPr>
            <a:lvl3pPr marL="627063" indent="-173038" algn="l" rtl="0" eaLnBrk="0" fontAlgn="base" hangingPunct="0">
              <a:spcBef>
                <a:spcPct val="0"/>
              </a:spcBef>
              <a:spcAft>
                <a:spcPct val="0"/>
              </a:spcAft>
              <a:buFont typeface="Trebuchet MS" pitchFamily="34" charset="0"/>
              <a:buChar char="―"/>
              <a:defRPr sz="2400" b="1">
                <a:solidFill>
                  <a:srgbClr val="003366"/>
                </a:solidFill>
                <a:latin typeface="+mj-lt"/>
              </a:defRPr>
            </a:lvl3pPr>
            <a:lvl4pPr marL="1031875" indent="-228600" algn="l" rtl="0" eaLnBrk="0" fontAlgn="base" hangingPunct="0">
              <a:spcBef>
                <a:spcPct val="0"/>
              </a:spcBef>
              <a:spcAft>
                <a:spcPct val="0"/>
              </a:spcAft>
              <a:buFont typeface="Wingdings" pitchFamily="2" charset="2"/>
              <a:buChar char="Ø"/>
              <a:defRPr sz="2000" b="1">
                <a:solidFill>
                  <a:srgbClr val="003366"/>
                </a:solidFill>
                <a:latin typeface="+mj-lt"/>
              </a:defRPr>
            </a:lvl4pPr>
            <a:lvl5pPr marL="1377950" indent="-230188" algn="l" rtl="0" eaLnBrk="0" fontAlgn="base" hangingPunct="0">
              <a:spcBef>
                <a:spcPct val="0"/>
              </a:spcBef>
              <a:spcAft>
                <a:spcPct val="0"/>
              </a:spcAft>
              <a:buFont typeface="Trebuchet MS" pitchFamily="34" charset="0"/>
              <a:buChar char="―"/>
              <a:defRPr sz="2000" b="1">
                <a:solidFill>
                  <a:srgbClr val="003366"/>
                </a:solidFill>
                <a:latin typeface="+mj-lt"/>
              </a:defRPr>
            </a:lvl5pPr>
            <a:lvl6pPr marL="1835150" indent="-230188" algn="l" rtl="0" fontAlgn="base">
              <a:spcBef>
                <a:spcPct val="0"/>
              </a:spcBef>
              <a:spcAft>
                <a:spcPct val="0"/>
              </a:spcAft>
              <a:buChar char="•"/>
              <a:defRPr>
                <a:solidFill>
                  <a:srgbClr val="003366"/>
                </a:solidFill>
                <a:latin typeface="+mn-lt"/>
              </a:defRPr>
            </a:lvl6pPr>
            <a:lvl7pPr marL="2292350" indent="-230188" algn="l" rtl="0" fontAlgn="base">
              <a:spcBef>
                <a:spcPct val="0"/>
              </a:spcBef>
              <a:spcAft>
                <a:spcPct val="0"/>
              </a:spcAft>
              <a:buChar char="•"/>
              <a:defRPr>
                <a:solidFill>
                  <a:srgbClr val="003366"/>
                </a:solidFill>
                <a:latin typeface="+mn-lt"/>
              </a:defRPr>
            </a:lvl7pPr>
            <a:lvl8pPr marL="2749550" indent="-230188" algn="l" rtl="0" fontAlgn="base">
              <a:spcBef>
                <a:spcPct val="0"/>
              </a:spcBef>
              <a:spcAft>
                <a:spcPct val="0"/>
              </a:spcAft>
              <a:buChar char="•"/>
              <a:defRPr>
                <a:solidFill>
                  <a:srgbClr val="003366"/>
                </a:solidFill>
                <a:latin typeface="+mn-lt"/>
              </a:defRPr>
            </a:lvl8pPr>
            <a:lvl9pPr marL="3206750" indent="-230188" algn="l" rtl="0" fontAlgn="base">
              <a:spcBef>
                <a:spcPct val="0"/>
              </a:spcBef>
              <a:spcAft>
                <a:spcPct val="0"/>
              </a:spcAft>
              <a:buChar char="•"/>
              <a:defRPr>
                <a:solidFill>
                  <a:srgbClr val="003366"/>
                </a:solidFill>
                <a:latin typeface="+mn-lt"/>
              </a:defRPr>
            </a:lvl9pPr>
          </a:lstStyle>
          <a:p>
            <a:pPr marL="284163" lvl="2" indent="-284163" eaLnBrk="1" hangingPunct="1">
              <a:spcBef>
                <a:spcPts val="1200"/>
              </a:spcBef>
              <a:buFont typeface="Arial" charset="0"/>
              <a:buChar char="•"/>
            </a:pPr>
            <a:r>
              <a:rPr lang="en-US" altLang="en-US" sz="2600" b="0" kern="0" dirty="0">
                <a:solidFill>
                  <a:srgbClr val="000000"/>
                </a:solidFill>
              </a:rPr>
              <a:t>Rapid/weak pulse</a:t>
            </a:r>
          </a:p>
          <a:p>
            <a:pPr marL="284163" lvl="2" indent="-284163" eaLnBrk="1" hangingPunct="1">
              <a:spcBef>
                <a:spcPts val="1200"/>
              </a:spcBef>
              <a:buFont typeface="Arial" charset="0"/>
              <a:buChar char="•"/>
            </a:pPr>
            <a:r>
              <a:rPr lang="en-US" altLang="en-US" sz="2600" b="0" kern="0" dirty="0">
                <a:solidFill>
                  <a:srgbClr val="000000"/>
                </a:solidFill>
              </a:rPr>
              <a:t>Shallow breathing</a:t>
            </a:r>
          </a:p>
        </p:txBody>
      </p:sp>
      <p:sp>
        <p:nvSpPr>
          <p:cNvPr id="3" name="Slide Number Placeholder 2">
            <a:extLst>
              <a:ext uri="{FF2B5EF4-FFF2-40B4-BE49-F238E27FC236}">
                <a16:creationId xmlns:a16="http://schemas.microsoft.com/office/drawing/2014/main" id="{E9AC3D37-0CA3-4D4D-A8F6-7CFB3E348445}"/>
              </a:ext>
            </a:extLst>
          </p:cNvPr>
          <p:cNvSpPr>
            <a:spLocks noGrp="1"/>
          </p:cNvSpPr>
          <p:nvPr>
            <p:ph type="sldNum" sz="quarter" idx="10"/>
          </p:nvPr>
        </p:nvSpPr>
        <p:spPr/>
        <p:txBody>
          <a:bodyPr/>
          <a:lstStyle/>
          <a:p>
            <a:pPr fontAlgn="base">
              <a:spcBef>
                <a:spcPct val="0"/>
              </a:spcBef>
              <a:spcAft>
                <a:spcPct val="0"/>
              </a:spcAft>
              <a:defRPr/>
            </a:pPr>
            <a:r>
              <a:rPr lang="en-US"/>
              <a:t>6-</a:t>
            </a:r>
            <a:fld id="{F9FD7121-6344-493B-BB7B-CFD9AD1ECE15}" type="slidenum">
              <a:rPr lang="en-US" smtClean="0"/>
              <a:pPr fontAlgn="base">
                <a:spcBef>
                  <a:spcPct val="0"/>
                </a:spcBef>
                <a:spcAft>
                  <a:spcPct val="0"/>
                </a:spcAft>
                <a:defRPr/>
              </a:pPr>
              <a:t>13</a:t>
            </a:fld>
            <a:endParaRPr lang="en-US" dirty="0"/>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457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457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Content Placeholder 1"/>
          <p:cNvSpPr>
            <a:spLocks noGrp="1"/>
          </p:cNvSpPr>
          <p:nvPr>
            <p:ph sz="quarter" idx="1"/>
          </p:nvPr>
        </p:nvSpPr>
        <p:spPr>
          <a:xfrm>
            <a:off x="816322" y="2101516"/>
            <a:ext cx="3489347" cy="1902313"/>
          </a:xfrm>
        </p:spPr>
        <p:txBody>
          <a:bodyPr/>
          <a:lstStyle/>
          <a:p>
            <a:pPr marL="284163" lvl="2" indent="-284163" eaLnBrk="1" hangingPunct="1">
              <a:spcBef>
                <a:spcPts val="1200"/>
              </a:spcBef>
              <a:buFont typeface="Arial" charset="0"/>
              <a:buChar char="•"/>
              <a:tabLst>
                <a:tab pos="509588" algn="l"/>
              </a:tabLst>
            </a:pPr>
            <a:r>
              <a:rPr lang="en-US" altLang="en-US" sz="2600" b="0" dirty="0"/>
              <a:t>Diabetic reactions</a:t>
            </a:r>
          </a:p>
          <a:p>
            <a:pPr marL="284163" lvl="2" indent="-284163" eaLnBrk="1" hangingPunct="1">
              <a:spcBef>
                <a:spcPts val="1200"/>
              </a:spcBef>
              <a:buFont typeface="Arial" charset="0"/>
              <a:buChar char="•"/>
              <a:tabLst>
                <a:tab pos="509588" algn="l"/>
              </a:tabLst>
            </a:pPr>
            <a:r>
              <a:rPr lang="en-US" altLang="en-US" sz="2600" b="0" dirty="0"/>
              <a:t>Extreme fatigue</a:t>
            </a:r>
          </a:p>
          <a:p>
            <a:pPr marL="284163" lvl="2" indent="-284163" eaLnBrk="1" hangingPunct="1">
              <a:spcBef>
                <a:spcPts val="1200"/>
              </a:spcBef>
              <a:buFont typeface="Arial" charset="0"/>
              <a:buChar char="•"/>
              <a:tabLst>
                <a:tab pos="509588" algn="l"/>
              </a:tabLst>
            </a:pPr>
            <a:r>
              <a:rPr lang="en-US" altLang="en-US" sz="2600" b="0" dirty="0"/>
              <a:t>Head injuries</a:t>
            </a:r>
          </a:p>
        </p:txBody>
      </p:sp>
      <p:sp>
        <p:nvSpPr>
          <p:cNvPr id="25603" name="Title 2"/>
          <p:cNvSpPr>
            <a:spLocks noGrp="1"/>
          </p:cNvSpPr>
          <p:nvPr>
            <p:ph type="title"/>
          </p:nvPr>
        </p:nvSpPr>
        <p:spPr>
          <a:xfrm>
            <a:off x="304800" y="533399"/>
            <a:ext cx="8534400" cy="1405759"/>
          </a:xfrm>
        </p:spPr>
        <p:txBody>
          <a:bodyPr/>
          <a:lstStyle/>
          <a:p>
            <a:r>
              <a:rPr lang="en-US" altLang="en-US" dirty="0"/>
              <a:t>Conditions That May Mimic </a:t>
            </a:r>
            <a:br>
              <a:rPr lang="en-US" altLang="en-US" dirty="0"/>
            </a:br>
            <a:r>
              <a:rPr lang="en-US" altLang="en-US" dirty="0"/>
              <a:t>Drug Impairment</a:t>
            </a:r>
          </a:p>
        </p:txBody>
      </p:sp>
      <p:sp>
        <p:nvSpPr>
          <p:cNvPr id="6" name="Content Placeholder 1"/>
          <p:cNvSpPr txBox="1">
            <a:spLocks/>
          </p:cNvSpPr>
          <p:nvPr/>
        </p:nvSpPr>
        <p:spPr bwMode="auto">
          <a:xfrm>
            <a:off x="4656094" y="2101516"/>
            <a:ext cx="5442435" cy="32694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342900" indent="-342900" algn="l" rtl="0" eaLnBrk="0" fontAlgn="base" hangingPunct="0">
              <a:spcBef>
                <a:spcPct val="0"/>
              </a:spcBef>
              <a:spcAft>
                <a:spcPct val="0"/>
              </a:spcAft>
              <a:defRPr sz="3200" b="1">
                <a:solidFill>
                  <a:srgbClr val="003366"/>
                </a:solidFill>
                <a:latin typeface="+mj-lt"/>
                <a:ea typeface="+mn-ea"/>
                <a:cs typeface="+mn-cs"/>
              </a:defRPr>
            </a:lvl1pPr>
            <a:lvl2pPr marL="287338" indent="-173038" algn="l" rtl="0" eaLnBrk="0" fontAlgn="base" hangingPunct="0">
              <a:spcBef>
                <a:spcPct val="0"/>
              </a:spcBef>
              <a:spcAft>
                <a:spcPct val="0"/>
              </a:spcAft>
              <a:buFont typeface="Wingdings" pitchFamily="2" charset="2"/>
              <a:buChar char="ü"/>
              <a:defRPr sz="2800" b="1">
                <a:solidFill>
                  <a:srgbClr val="003366"/>
                </a:solidFill>
                <a:latin typeface="+mj-lt"/>
              </a:defRPr>
            </a:lvl2pPr>
            <a:lvl3pPr marL="627063" indent="-173038" algn="l" rtl="0" eaLnBrk="0" fontAlgn="base" hangingPunct="0">
              <a:spcBef>
                <a:spcPct val="0"/>
              </a:spcBef>
              <a:spcAft>
                <a:spcPct val="0"/>
              </a:spcAft>
              <a:buFont typeface="Trebuchet MS" pitchFamily="34" charset="0"/>
              <a:buChar char="―"/>
              <a:defRPr sz="2400" b="1">
                <a:solidFill>
                  <a:srgbClr val="003366"/>
                </a:solidFill>
                <a:latin typeface="+mj-lt"/>
              </a:defRPr>
            </a:lvl3pPr>
            <a:lvl4pPr marL="1031875" indent="-228600" algn="l" rtl="0" eaLnBrk="0" fontAlgn="base" hangingPunct="0">
              <a:spcBef>
                <a:spcPct val="0"/>
              </a:spcBef>
              <a:spcAft>
                <a:spcPct val="0"/>
              </a:spcAft>
              <a:buFont typeface="Wingdings" pitchFamily="2" charset="2"/>
              <a:buChar char="Ø"/>
              <a:defRPr sz="2000" b="1">
                <a:solidFill>
                  <a:srgbClr val="003366"/>
                </a:solidFill>
                <a:latin typeface="+mj-lt"/>
              </a:defRPr>
            </a:lvl4pPr>
            <a:lvl5pPr marL="1377950" indent="-230188" algn="l" rtl="0" eaLnBrk="0" fontAlgn="base" hangingPunct="0">
              <a:spcBef>
                <a:spcPct val="0"/>
              </a:spcBef>
              <a:spcAft>
                <a:spcPct val="0"/>
              </a:spcAft>
              <a:buFont typeface="Trebuchet MS" pitchFamily="34" charset="0"/>
              <a:buChar char="―"/>
              <a:defRPr sz="2000" b="1">
                <a:solidFill>
                  <a:srgbClr val="003366"/>
                </a:solidFill>
                <a:latin typeface="+mj-lt"/>
              </a:defRPr>
            </a:lvl5pPr>
            <a:lvl6pPr marL="1835150" indent="-230188" algn="l" rtl="0" fontAlgn="base">
              <a:spcBef>
                <a:spcPct val="0"/>
              </a:spcBef>
              <a:spcAft>
                <a:spcPct val="0"/>
              </a:spcAft>
              <a:buChar char="•"/>
              <a:defRPr>
                <a:solidFill>
                  <a:srgbClr val="003366"/>
                </a:solidFill>
                <a:latin typeface="+mn-lt"/>
              </a:defRPr>
            </a:lvl6pPr>
            <a:lvl7pPr marL="2292350" indent="-230188" algn="l" rtl="0" fontAlgn="base">
              <a:spcBef>
                <a:spcPct val="0"/>
              </a:spcBef>
              <a:spcAft>
                <a:spcPct val="0"/>
              </a:spcAft>
              <a:buChar char="•"/>
              <a:defRPr>
                <a:solidFill>
                  <a:srgbClr val="003366"/>
                </a:solidFill>
                <a:latin typeface="+mn-lt"/>
              </a:defRPr>
            </a:lvl7pPr>
            <a:lvl8pPr marL="2749550" indent="-230188" algn="l" rtl="0" fontAlgn="base">
              <a:spcBef>
                <a:spcPct val="0"/>
              </a:spcBef>
              <a:spcAft>
                <a:spcPct val="0"/>
              </a:spcAft>
              <a:buChar char="•"/>
              <a:defRPr>
                <a:solidFill>
                  <a:srgbClr val="003366"/>
                </a:solidFill>
                <a:latin typeface="+mn-lt"/>
              </a:defRPr>
            </a:lvl8pPr>
            <a:lvl9pPr marL="3206750" indent="-230188" algn="l" rtl="0" fontAlgn="base">
              <a:spcBef>
                <a:spcPct val="0"/>
              </a:spcBef>
              <a:spcAft>
                <a:spcPct val="0"/>
              </a:spcAft>
              <a:buChar char="•"/>
              <a:defRPr>
                <a:solidFill>
                  <a:srgbClr val="003366"/>
                </a:solidFill>
                <a:latin typeface="+mn-lt"/>
              </a:defRPr>
            </a:lvl9pPr>
          </a:lstStyle>
          <a:p>
            <a:pPr marL="284163" lvl="2" indent="-284163" eaLnBrk="1" hangingPunct="1">
              <a:spcBef>
                <a:spcPts val="1200"/>
              </a:spcBef>
              <a:buFont typeface="Arial" charset="0"/>
              <a:buChar char="•"/>
              <a:tabLst>
                <a:tab pos="509588" algn="l"/>
              </a:tabLst>
            </a:pPr>
            <a:r>
              <a:rPr lang="en-US" altLang="en-US" sz="2600" b="0" kern="0" dirty="0">
                <a:solidFill>
                  <a:srgbClr val="000000"/>
                </a:solidFill>
              </a:rPr>
              <a:t>Hypotension </a:t>
            </a:r>
            <a:br>
              <a:rPr lang="en-US" altLang="en-US" sz="2600" b="0" kern="0" dirty="0">
                <a:solidFill>
                  <a:srgbClr val="000000"/>
                </a:solidFill>
              </a:rPr>
            </a:br>
            <a:r>
              <a:rPr lang="en-US" altLang="en-US" sz="2600" b="0" kern="0" dirty="0">
                <a:solidFill>
                  <a:srgbClr val="000000"/>
                </a:solidFill>
              </a:rPr>
              <a:t>(low blood pressure)</a:t>
            </a:r>
          </a:p>
          <a:p>
            <a:pPr marL="284163" lvl="2" indent="-284163" eaLnBrk="1" hangingPunct="1">
              <a:spcBef>
                <a:spcPts val="1200"/>
              </a:spcBef>
              <a:buFont typeface="Arial" charset="0"/>
              <a:buChar char="•"/>
              <a:tabLst>
                <a:tab pos="509588" algn="l"/>
              </a:tabLst>
            </a:pPr>
            <a:r>
              <a:rPr lang="en-US" altLang="en-US" sz="2600" b="0" kern="0" dirty="0">
                <a:solidFill>
                  <a:srgbClr val="000000"/>
                </a:solidFill>
              </a:rPr>
              <a:t>Inner ear disorders</a:t>
            </a:r>
          </a:p>
          <a:p>
            <a:pPr marL="284163" lvl="2" indent="-284163" eaLnBrk="1" hangingPunct="1">
              <a:spcBef>
                <a:spcPts val="1200"/>
              </a:spcBef>
              <a:buFont typeface="Arial" charset="0"/>
              <a:buChar char="•"/>
              <a:tabLst>
                <a:tab pos="509588" algn="l"/>
              </a:tabLst>
            </a:pPr>
            <a:r>
              <a:rPr lang="en-US" altLang="en-US" sz="2600" b="0" kern="0" dirty="0">
                <a:solidFill>
                  <a:srgbClr val="000000"/>
                </a:solidFill>
              </a:rPr>
              <a:t>Severe depression</a:t>
            </a:r>
          </a:p>
        </p:txBody>
      </p:sp>
      <p:sp>
        <p:nvSpPr>
          <p:cNvPr id="2" name="Slide Number Placeholder 1">
            <a:extLst>
              <a:ext uri="{FF2B5EF4-FFF2-40B4-BE49-F238E27FC236}">
                <a16:creationId xmlns:a16="http://schemas.microsoft.com/office/drawing/2014/main" id="{50A7C8EC-2A5C-4957-B379-624B61DA037A}"/>
              </a:ext>
            </a:extLst>
          </p:cNvPr>
          <p:cNvSpPr>
            <a:spLocks noGrp="1"/>
          </p:cNvSpPr>
          <p:nvPr>
            <p:ph type="sldNum" sz="quarter" idx="10"/>
          </p:nvPr>
        </p:nvSpPr>
        <p:spPr/>
        <p:txBody>
          <a:bodyPr/>
          <a:lstStyle/>
          <a:p>
            <a:pPr fontAlgn="base">
              <a:spcBef>
                <a:spcPct val="0"/>
              </a:spcBef>
              <a:spcAft>
                <a:spcPct val="0"/>
              </a:spcAft>
              <a:defRPr/>
            </a:pPr>
            <a:r>
              <a:rPr lang="en-US"/>
              <a:t>6-</a:t>
            </a:r>
            <a:fld id="{F9FD7121-6344-493B-BB7B-CFD9AD1ECE15}" type="slidenum">
              <a:rPr lang="en-US" smtClean="0"/>
              <a:pPr fontAlgn="base">
                <a:spcBef>
                  <a:spcPct val="0"/>
                </a:spcBef>
                <a:spcAft>
                  <a:spcPct val="0"/>
                </a:spcAft>
                <a:defRPr/>
              </a:pPr>
              <a:t>14</a:t>
            </a:fld>
            <a:endParaRPr lang="en-US" dirty="0"/>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560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560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560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Title 37"/>
          <p:cNvSpPr>
            <a:spLocks noGrp="1"/>
          </p:cNvSpPr>
          <p:nvPr>
            <p:ph type="title"/>
          </p:nvPr>
        </p:nvSpPr>
        <p:spPr>
          <a:xfrm>
            <a:off x="519113" y="679450"/>
            <a:ext cx="8051800" cy="582613"/>
          </a:xfrm>
        </p:spPr>
        <p:txBody>
          <a:bodyPr/>
          <a:lstStyle/>
          <a:p>
            <a:r>
              <a:rPr lang="en-US" altLang="en-US"/>
              <a:t>Drug Matrix</a:t>
            </a:r>
          </a:p>
        </p:txBody>
      </p:sp>
      <p:sp>
        <p:nvSpPr>
          <p:cNvPr id="39" name="Content Placeholder 2"/>
          <p:cNvSpPr txBox="1">
            <a:spLocks/>
          </p:cNvSpPr>
          <p:nvPr/>
        </p:nvSpPr>
        <p:spPr bwMode="auto">
          <a:xfrm>
            <a:off x="471487" y="5093467"/>
            <a:ext cx="8201025" cy="739099"/>
          </a:xfrm>
          <a:prstGeom prst="rect">
            <a:avLst/>
          </a:prstGeom>
          <a:noFill/>
          <a:ln w="9525">
            <a:noFill/>
            <a:miter lim="800000"/>
            <a:headEnd/>
            <a:tailEnd/>
          </a:ln>
        </p:spPr>
        <p:txBody>
          <a:bodyPr lIns="0" tIns="0" rIns="0" bIns="0"/>
          <a:lstStyle/>
          <a:p>
            <a:pPr eaLnBrk="0" hangingPunct="0">
              <a:defRPr/>
            </a:pPr>
            <a:r>
              <a:rPr lang="en-US" sz="2000" b="1" i="1" kern="0" dirty="0">
                <a:solidFill>
                  <a:srgbClr val="000000"/>
                </a:solidFill>
                <a:latin typeface="+mj-lt"/>
                <a:cs typeface="+mn-cs"/>
              </a:rPr>
              <a:t>* Soma, Quaaludes, and some Antidepressants usually dilate pupils</a:t>
            </a:r>
          </a:p>
        </p:txBody>
      </p:sp>
      <p:graphicFrame>
        <p:nvGraphicFramePr>
          <p:cNvPr id="42" name="Group 3"/>
          <p:cNvGraphicFramePr>
            <a:graphicFrameLocks/>
          </p:cNvGraphicFramePr>
          <p:nvPr>
            <p:extLst>
              <p:ext uri="{D42A27DB-BD31-4B8C-83A1-F6EECF244321}">
                <p14:modId xmlns:p14="http://schemas.microsoft.com/office/powerpoint/2010/main" val="1504360467"/>
              </p:ext>
            </p:extLst>
          </p:nvPr>
        </p:nvGraphicFramePr>
        <p:xfrm>
          <a:off x="91440" y="1528354"/>
          <a:ext cx="8961120" cy="3459886"/>
        </p:xfrm>
        <a:graphic>
          <a:graphicData uri="http://schemas.openxmlformats.org/drawingml/2006/table">
            <a:tbl>
              <a:tblPr>
                <a:tableStyleId>{D7AC3CCA-C797-4891-BE02-D94E43425B78}</a:tableStyleId>
              </a:tblPr>
              <a:tblGrid>
                <a:gridCol w="914400">
                  <a:extLst>
                    <a:ext uri="{9D8B030D-6E8A-4147-A177-3AD203B41FA5}">
                      <a16:colId xmlns:a16="http://schemas.microsoft.com/office/drawing/2014/main" val="20000"/>
                    </a:ext>
                  </a:extLst>
                </a:gridCol>
                <a:gridCol w="1097280">
                  <a:extLst>
                    <a:ext uri="{9D8B030D-6E8A-4147-A177-3AD203B41FA5}">
                      <a16:colId xmlns:a16="http://schemas.microsoft.com/office/drawing/2014/main" val="20001"/>
                    </a:ext>
                  </a:extLst>
                </a:gridCol>
                <a:gridCol w="1097280">
                  <a:extLst>
                    <a:ext uri="{9D8B030D-6E8A-4147-A177-3AD203B41FA5}">
                      <a16:colId xmlns:a16="http://schemas.microsoft.com/office/drawing/2014/main" val="20002"/>
                    </a:ext>
                  </a:extLst>
                </a:gridCol>
                <a:gridCol w="1097280">
                  <a:extLst>
                    <a:ext uri="{9D8B030D-6E8A-4147-A177-3AD203B41FA5}">
                      <a16:colId xmlns:a16="http://schemas.microsoft.com/office/drawing/2014/main" val="20003"/>
                    </a:ext>
                  </a:extLst>
                </a:gridCol>
                <a:gridCol w="1097280">
                  <a:extLst>
                    <a:ext uri="{9D8B030D-6E8A-4147-A177-3AD203B41FA5}">
                      <a16:colId xmlns:a16="http://schemas.microsoft.com/office/drawing/2014/main" val="20004"/>
                    </a:ext>
                  </a:extLst>
                </a:gridCol>
                <a:gridCol w="1280160">
                  <a:extLst>
                    <a:ext uri="{9D8B030D-6E8A-4147-A177-3AD203B41FA5}">
                      <a16:colId xmlns:a16="http://schemas.microsoft.com/office/drawing/2014/main" val="20005"/>
                    </a:ext>
                  </a:extLst>
                </a:gridCol>
                <a:gridCol w="1097280">
                  <a:extLst>
                    <a:ext uri="{9D8B030D-6E8A-4147-A177-3AD203B41FA5}">
                      <a16:colId xmlns:a16="http://schemas.microsoft.com/office/drawing/2014/main" val="20006"/>
                    </a:ext>
                  </a:extLst>
                </a:gridCol>
                <a:gridCol w="1280160">
                  <a:extLst>
                    <a:ext uri="{9D8B030D-6E8A-4147-A177-3AD203B41FA5}">
                      <a16:colId xmlns:a16="http://schemas.microsoft.com/office/drawing/2014/main" val="20007"/>
                    </a:ext>
                  </a:extLst>
                </a:gridCol>
              </a:tblGrid>
              <a:tr h="691550">
                <a:tc>
                  <a:txBody>
                    <a:bodyPr/>
                    <a:lstStyle/>
                    <a:p>
                      <a:pPr marL="0" marR="0" lvl="0" indent="0" algn="ctr" defTabSz="914400" rtl="0" eaLnBrk="1" fontAlgn="base" latinLnBrk="0" hangingPunct="1">
                        <a:lnSpc>
                          <a:spcPct val="100000"/>
                        </a:lnSpc>
                        <a:spcBef>
                          <a:spcPts val="0"/>
                        </a:spcBef>
                        <a:spcAft>
                          <a:spcPct val="0"/>
                        </a:spcAft>
                        <a:buClrTx/>
                        <a:buSzTx/>
                        <a:buFontTx/>
                        <a:buNone/>
                        <a:tabLst/>
                      </a:pPr>
                      <a:endParaRPr kumimoji="0" lang="en-US" sz="1800" b="0" i="0" u="none" strike="noStrike" cap="none" normalizeH="0" baseline="0" dirty="0">
                        <a:ln>
                          <a:noFill/>
                        </a:ln>
                        <a:solidFill>
                          <a:schemeClr val="bg1"/>
                        </a:solidFill>
                        <a:effectLst/>
                        <a:latin typeface="+mj-lt"/>
                        <a:cs typeface="Arial" charset="0"/>
                      </a:endParaRPr>
                    </a:p>
                  </a:txBody>
                  <a:tcPr anchor="ctr" anchorCtr="1" horzOverflow="overflow">
                    <a:lnR w="127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solidFill>
                      <a:schemeClr val="tx2"/>
                    </a:solidFill>
                  </a:tcPr>
                </a:tc>
                <a:tc>
                  <a:txBody>
                    <a:bodyPr/>
                    <a:lstStyle/>
                    <a:p>
                      <a:pPr marL="342900" marR="0" lvl="0" indent="-342900" algn="ctr" defTabSz="914400" rtl="0" eaLnBrk="1" fontAlgn="base" latinLnBrk="0" hangingPunct="1">
                        <a:lnSpc>
                          <a:spcPct val="100000"/>
                        </a:lnSpc>
                        <a:spcBef>
                          <a:spcPts val="0"/>
                        </a:spcBef>
                        <a:spcAft>
                          <a:spcPct val="0"/>
                        </a:spcAft>
                        <a:buClrTx/>
                        <a:buSzTx/>
                        <a:buFontTx/>
                        <a:buNone/>
                        <a:tabLst/>
                      </a:pPr>
                      <a:r>
                        <a:rPr kumimoji="0" lang="en-US" sz="1800" b="1" u="none" strike="noStrike" cap="none" normalizeH="0" baseline="0" dirty="0">
                          <a:ln>
                            <a:noFill/>
                          </a:ln>
                          <a:solidFill>
                            <a:schemeClr val="bg1"/>
                          </a:solidFill>
                          <a:effectLst/>
                          <a:latin typeface="+mj-lt"/>
                        </a:rPr>
                        <a:t>CNS </a:t>
                      </a:r>
                    </a:p>
                    <a:p>
                      <a:pPr marL="342900" marR="0" lvl="0" indent="-342900" algn="ctr" defTabSz="914400" rtl="0" eaLnBrk="1" fontAlgn="base" latinLnBrk="0" hangingPunct="1">
                        <a:lnSpc>
                          <a:spcPct val="100000"/>
                        </a:lnSpc>
                        <a:spcBef>
                          <a:spcPts val="0"/>
                        </a:spcBef>
                        <a:spcAft>
                          <a:spcPct val="0"/>
                        </a:spcAft>
                        <a:buClrTx/>
                        <a:buSzTx/>
                        <a:buFontTx/>
                        <a:buNone/>
                        <a:tabLst/>
                      </a:pPr>
                      <a:r>
                        <a:rPr kumimoji="0" lang="en-US" sz="1800" b="1" u="none" strike="noStrike" cap="none" normalizeH="0" baseline="0" dirty="0">
                          <a:ln>
                            <a:noFill/>
                          </a:ln>
                          <a:solidFill>
                            <a:schemeClr val="bg1"/>
                          </a:solidFill>
                          <a:effectLst/>
                          <a:latin typeface="+mj-lt"/>
                        </a:rPr>
                        <a:t>Dep.</a:t>
                      </a:r>
                      <a:endParaRPr kumimoji="0" lang="en-US" sz="1800" b="1" i="0" u="none" strike="noStrike" cap="none" normalizeH="0" baseline="0" dirty="0">
                        <a:ln>
                          <a:noFill/>
                        </a:ln>
                        <a:solidFill>
                          <a:schemeClr val="bg1"/>
                        </a:solidFill>
                        <a:effectLst/>
                        <a:latin typeface="+mj-lt"/>
                        <a:cs typeface="Arial" charset="0"/>
                      </a:endParaRPr>
                    </a:p>
                  </a:txBody>
                  <a:tcPr anchor="ctr" anchorCtr="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solidFill>
                      <a:schemeClr val="tx2"/>
                    </a:solidFill>
                  </a:tcPr>
                </a:tc>
                <a:tc>
                  <a:txBody>
                    <a:bodyPr/>
                    <a:lstStyle/>
                    <a:p>
                      <a:pPr marL="342900" marR="0" lvl="0" indent="-342900" algn="ctr" defTabSz="914400" rtl="0" eaLnBrk="1" fontAlgn="base" latinLnBrk="0" hangingPunct="1">
                        <a:lnSpc>
                          <a:spcPct val="100000"/>
                        </a:lnSpc>
                        <a:spcBef>
                          <a:spcPts val="0"/>
                        </a:spcBef>
                        <a:spcAft>
                          <a:spcPct val="0"/>
                        </a:spcAft>
                        <a:buClrTx/>
                        <a:buSzTx/>
                        <a:buFontTx/>
                        <a:buNone/>
                        <a:tabLst/>
                      </a:pPr>
                      <a:r>
                        <a:rPr kumimoji="0" lang="en-US" sz="1800" b="1" u="none" strike="noStrike" cap="none" normalizeH="0" baseline="0" dirty="0">
                          <a:ln>
                            <a:noFill/>
                          </a:ln>
                          <a:solidFill>
                            <a:schemeClr val="bg1"/>
                          </a:solidFill>
                          <a:effectLst/>
                          <a:latin typeface="+mj-lt"/>
                        </a:rPr>
                        <a:t>CNS </a:t>
                      </a:r>
                    </a:p>
                    <a:p>
                      <a:pPr marL="342900" marR="0" lvl="0" indent="-342900" algn="ctr" defTabSz="914400" rtl="0" eaLnBrk="1" fontAlgn="base" latinLnBrk="0" hangingPunct="1">
                        <a:lnSpc>
                          <a:spcPct val="100000"/>
                        </a:lnSpc>
                        <a:spcBef>
                          <a:spcPts val="0"/>
                        </a:spcBef>
                        <a:spcAft>
                          <a:spcPct val="0"/>
                        </a:spcAft>
                        <a:buClrTx/>
                        <a:buSzTx/>
                        <a:buFontTx/>
                        <a:buNone/>
                        <a:tabLst/>
                      </a:pPr>
                      <a:r>
                        <a:rPr kumimoji="0" lang="en-US" sz="1800" b="1" u="none" strike="noStrike" cap="none" normalizeH="0" baseline="0" dirty="0" err="1">
                          <a:ln>
                            <a:noFill/>
                          </a:ln>
                          <a:solidFill>
                            <a:schemeClr val="bg1"/>
                          </a:solidFill>
                          <a:effectLst/>
                          <a:latin typeface="+mj-lt"/>
                        </a:rPr>
                        <a:t>Stim</a:t>
                      </a:r>
                      <a:r>
                        <a:rPr kumimoji="0" lang="en-US" sz="1800" b="1" u="none" strike="noStrike" cap="none" normalizeH="0" baseline="0" dirty="0">
                          <a:ln>
                            <a:noFill/>
                          </a:ln>
                          <a:solidFill>
                            <a:schemeClr val="bg1"/>
                          </a:solidFill>
                          <a:effectLst/>
                          <a:latin typeface="+mj-lt"/>
                        </a:rPr>
                        <a:t>.</a:t>
                      </a:r>
                      <a:endParaRPr kumimoji="0" lang="en-US" sz="1800" b="1" i="0" u="none" strike="noStrike" cap="none" normalizeH="0" baseline="0" dirty="0">
                        <a:ln>
                          <a:noFill/>
                        </a:ln>
                        <a:solidFill>
                          <a:schemeClr val="bg1"/>
                        </a:solidFill>
                        <a:effectLst/>
                        <a:latin typeface="+mj-lt"/>
                        <a:cs typeface="Arial" charset="0"/>
                      </a:endParaRPr>
                    </a:p>
                  </a:txBody>
                  <a:tcPr anchor="ctr" anchorCtr="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solidFill>
                      <a:schemeClr val="tx2"/>
                    </a:solidFill>
                  </a:tcPr>
                </a:tc>
                <a:tc>
                  <a:txBody>
                    <a:bodyPr/>
                    <a:lstStyle/>
                    <a:p>
                      <a:pPr marL="342900" marR="0" lvl="0" indent="-342900" algn="ctr" defTabSz="914400" rtl="0" eaLnBrk="1" fontAlgn="base" latinLnBrk="0" hangingPunct="1">
                        <a:lnSpc>
                          <a:spcPct val="100000"/>
                        </a:lnSpc>
                        <a:spcBef>
                          <a:spcPts val="0"/>
                        </a:spcBef>
                        <a:spcAft>
                          <a:spcPct val="0"/>
                        </a:spcAft>
                        <a:buClrTx/>
                        <a:buSzTx/>
                        <a:buFontTx/>
                        <a:buNone/>
                        <a:tabLst/>
                      </a:pPr>
                      <a:r>
                        <a:rPr kumimoji="0" lang="en-US" sz="1800" b="1" u="none" strike="noStrike" cap="none" normalizeH="0" baseline="0" dirty="0">
                          <a:ln>
                            <a:noFill/>
                          </a:ln>
                          <a:solidFill>
                            <a:schemeClr val="bg1"/>
                          </a:solidFill>
                          <a:effectLst/>
                          <a:latin typeface="+mj-lt"/>
                        </a:rPr>
                        <a:t>Hall.</a:t>
                      </a:r>
                      <a:endParaRPr kumimoji="0" lang="en-US" sz="1800" b="1" i="0" u="none" strike="noStrike" cap="none" normalizeH="0" baseline="0" dirty="0">
                        <a:ln>
                          <a:noFill/>
                        </a:ln>
                        <a:solidFill>
                          <a:schemeClr val="bg1"/>
                        </a:solidFill>
                        <a:effectLst/>
                        <a:latin typeface="+mj-lt"/>
                        <a:cs typeface="Arial" charset="0"/>
                      </a:endParaRPr>
                    </a:p>
                  </a:txBody>
                  <a:tcPr anchor="ctr" anchorCtr="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solidFill>
                      <a:schemeClr val="tx2"/>
                    </a:solidFill>
                  </a:tcPr>
                </a:tc>
                <a:tc>
                  <a:txBody>
                    <a:bodyPr/>
                    <a:lstStyle/>
                    <a:p>
                      <a:pPr marL="342900" marR="0" lvl="0" indent="-342900" algn="ctr" defTabSz="914400" rtl="0" eaLnBrk="1" fontAlgn="base" latinLnBrk="0" hangingPunct="1">
                        <a:lnSpc>
                          <a:spcPct val="100000"/>
                        </a:lnSpc>
                        <a:spcBef>
                          <a:spcPts val="0"/>
                        </a:spcBef>
                        <a:spcAft>
                          <a:spcPct val="0"/>
                        </a:spcAft>
                        <a:buClrTx/>
                        <a:buSzTx/>
                        <a:buFontTx/>
                        <a:buNone/>
                        <a:tabLst/>
                      </a:pPr>
                      <a:r>
                        <a:rPr kumimoji="0" lang="en-US" sz="1800" b="1" u="none" strike="noStrike" cap="none" normalizeH="0" baseline="0" dirty="0">
                          <a:ln>
                            <a:noFill/>
                          </a:ln>
                          <a:solidFill>
                            <a:schemeClr val="bg1"/>
                          </a:solidFill>
                          <a:effectLst/>
                          <a:latin typeface="+mj-lt"/>
                        </a:rPr>
                        <a:t>D.A.</a:t>
                      </a:r>
                      <a:endParaRPr kumimoji="0" lang="en-US" sz="1800" b="1" i="0" u="none" strike="noStrike" cap="none" normalizeH="0" baseline="0" dirty="0">
                        <a:ln>
                          <a:noFill/>
                        </a:ln>
                        <a:solidFill>
                          <a:schemeClr val="bg1"/>
                        </a:solidFill>
                        <a:effectLst/>
                        <a:latin typeface="+mj-lt"/>
                        <a:cs typeface="Arial" charset="0"/>
                      </a:endParaRPr>
                    </a:p>
                  </a:txBody>
                  <a:tcPr anchor="ctr" anchorCtr="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solidFill>
                      <a:schemeClr val="tx2"/>
                    </a:solidFill>
                  </a:tcPr>
                </a:tc>
                <a:tc>
                  <a:txBody>
                    <a:bodyPr/>
                    <a:lstStyle/>
                    <a:p>
                      <a:pPr marL="342900" marR="0" lvl="0" indent="-342900" algn="ctr" defTabSz="914400" rtl="0" eaLnBrk="1" fontAlgn="base" latinLnBrk="0" hangingPunct="1">
                        <a:lnSpc>
                          <a:spcPct val="100000"/>
                        </a:lnSpc>
                        <a:spcBef>
                          <a:spcPts val="0"/>
                        </a:spcBef>
                        <a:spcAft>
                          <a:spcPct val="0"/>
                        </a:spcAft>
                        <a:buClrTx/>
                        <a:buSzTx/>
                        <a:buFontTx/>
                        <a:buNone/>
                        <a:tabLst/>
                      </a:pPr>
                      <a:r>
                        <a:rPr kumimoji="0" lang="en-US" sz="1800" b="1" u="none" strike="noStrike" cap="none" normalizeH="0" baseline="0" dirty="0">
                          <a:ln>
                            <a:noFill/>
                          </a:ln>
                          <a:solidFill>
                            <a:schemeClr val="bg1"/>
                          </a:solidFill>
                          <a:effectLst/>
                          <a:latin typeface="+mj-lt"/>
                        </a:rPr>
                        <a:t>N.A.</a:t>
                      </a:r>
                      <a:endParaRPr kumimoji="0" lang="en-US" sz="1800" b="1" i="0" u="none" strike="noStrike" cap="none" normalizeH="0" baseline="0" dirty="0">
                        <a:ln>
                          <a:noFill/>
                        </a:ln>
                        <a:solidFill>
                          <a:schemeClr val="bg1"/>
                        </a:solidFill>
                        <a:effectLst/>
                        <a:latin typeface="+mj-lt"/>
                        <a:cs typeface="Arial" charset="0"/>
                      </a:endParaRPr>
                    </a:p>
                  </a:txBody>
                  <a:tcPr anchor="ctr" anchorCtr="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solidFill>
                      <a:schemeClr val="tx2"/>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800" b="1" u="none" strike="noStrike" cap="none" normalizeH="0" baseline="0" dirty="0">
                          <a:ln>
                            <a:noFill/>
                          </a:ln>
                          <a:solidFill>
                            <a:schemeClr val="bg1"/>
                          </a:solidFill>
                          <a:effectLst/>
                          <a:latin typeface="+mj-lt"/>
                        </a:rPr>
                        <a:t>Inhalant</a:t>
                      </a:r>
                      <a:endParaRPr kumimoji="0" lang="en-US" sz="1800" b="1" i="0" u="none" strike="noStrike" cap="none" normalizeH="0" baseline="0" dirty="0">
                        <a:ln>
                          <a:noFill/>
                        </a:ln>
                        <a:solidFill>
                          <a:schemeClr val="bg1"/>
                        </a:solidFill>
                        <a:effectLst/>
                        <a:latin typeface="+mj-lt"/>
                        <a:cs typeface="Arial" charset="0"/>
                      </a:endParaRPr>
                    </a:p>
                  </a:txBody>
                  <a:tcPr anchor="ctr" anchorCtr="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solidFill>
                      <a:schemeClr val="tx2"/>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800" b="1" u="none" strike="noStrike" cap="none" normalizeH="0" baseline="0" dirty="0">
                          <a:ln>
                            <a:noFill/>
                          </a:ln>
                          <a:solidFill>
                            <a:schemeClr val="bg1"/>
                          </a:solidFill>
                          <a:effectLst/>
                          <a:latin typeface="+mj-lt"/>
                        </a:rPr>
                        <a:t>Cannabis</a:t>
                      </a:r>
                      <a:endParaRPr kumimoji="0" lang="en-US" sz="1800" b="1" i="0" u="none" strike="noStrike" cap="none" normalizeH="0" baseline="0" dirty="0">
                        <a:ln>
                          <a:noFill/>
                        </a:ln>
                        <a:solidFill>
                          <a:schemeClr val="bg1"/>
                        </a:solidFill>
                        <a:effectLst/>
                        <a:latin typeface="+mj-lt"/>
                        <a:cs typeface="Arial" charset="0"/>
                      </a:endParaRPr>
                    </a:p>
                  </a:txBody>
                  <a:tcPr anchor="ctr" anchorCtr="1" horzOverflow="overflow">
                    <a:lnL w="12700" cap="flat" cmpd="sng" algn="ctr">
                      <a:solidFill>
                        <a:schemeClr val="bg1"/>
                      </a:solidFill>
                      <a:prstDash val="solid"/>
                      <a:round/>
                      <a:headEnd type="none" w="med" len="med"/>
                      <a:tailEnd type="none" w="med" len="med"/>
                    </a:lnL>
                    <a:solidFill>
                      <a:schemeClr val="tx2"/>
                    </a:solidFill>
                  </a:tcPr>
                </a:tc>
                <a:extLst>
                  <a:ext uri="{0D108BD9-81ED-4DB2-BD59-A6C34878D82A}">
                    <a16:rowId xmlns:a16="http://schemas.microsoft.com/office/drawing/2014/main" val="10000"/>
                  </a:ext>
                </a:extLst>
              </a:tr>
              <a:tr h="692084">
                <a:tc>
                  <a:txBody>
                    <a:bodyPr/>
                    <a:lstStyle/>
                    <a:p>
                      <a:pPr marL="342900" marR="0" lvl="0" indent="-342900" algn="ctr" defTabSz="914400" rtl="0" eaLnBrk="1" fontAlgn="base" latinLnBrk="0" hangingPunct="1">
                        <a:lnSpc>
                          <a:spcPct val="100000"/>
                        </a:lnSpc>
                        <a:spcBef>
                          <a:spcPts val="0"/>
                        </a:spcBef>
                        <a:spcAft>
                          <a:spcPct val="0"/>
                        </a:spcAft>
                        <a:buClrTx/>
                        <a:buSzTx/>
                        <a:buFontTx/>
                        <a:buNone/>
                        <a:tabLst/>
                      </a:pPr>
                      <a:r>
                        <a:rPr kumimoji="0" lang="en-US" sz="1800" b="1" u="none" strike="noStrike" cap="none" normalizeH="0" baseline="0" dirty="0">
                          <a:ln>
                            <a:noFill/>
                          </a:ln>
                          <a:solidFill>
                            <a:schemeClr val="bg1"/>
                          </a:solidFill>
                          <a:effectLst/>
                          <a:latin typeface="+mj-lt"/>
                        </a:rPr>
                        <a:t>HGN</a:t>
                      </a:r>
                      <a:endParaRPr kumimoji="0" lang="en-US" sz="1800" b="1" i="0" u="none" strike="noStrike" cap="none" normalizeH="0" baseline="0" dirty="0">
                        <a:ln>
                          <a:noFill/>
                        </a:ln>
                        <a:solidFill>
                          <a:schemeClr val="bg1"/>
                        </a:solidFill>
                        <a:effectLst/>
                        <a:latin typeface="+mj-lt"/>
                        <a:cs typeface="Arial" charset="0"/>
                      </a:endParaRPr>
                    </a:p>
                  </a:txBody>
                  <a:tcPr anchor="ctr" anchorCtr="1" horzOverflow="overflow">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solidFill>
                  </a:tcPr>
                </a:tc>
                <a:tc>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sz="1600" u="none" strike="noStrike" cap="none" normalizeH="0" baseline="0" dirty="0">
                          <a:ln>
                            <a:noFill/>
                          </a:ln>
                          <a:solidFill>
                            <a:srgbClr val="000000"/>
                          </a:solidFill>
                          <a:effectLst/>
                          <a:latin typeface="+mj-lt"/>
                        </a:rPr>
                        <a:t>Present</a:t>
                      </a:r>
                      <a:endParaRPr kumimoji="0" lang="en-US" sz="1600" b="0" i="0" u="none" strike="noStrike" cap="none" normalizeH="0" baseline="0" dirty="0">
                        <a:ln>
                          <a:noFill/>
                        </a:ln>
                        <a:solidFill>
                          <a:srgbClr val="000000"/>
                        </a:solidFill>
                        <a:effectLst/>
                        <a:latin typeface="+mj-lt"/>
                        <a:cs typeface="Arial" charset="0"/>
                      </a:endParaRPr>
                    </a:p>
                  </a:txBody>
                  <a:tcPr anchor="ctr" anchorCtr="1" horzOverflow="overflow"/>
                </a:tc>
                <a:tc>
                  <a:txBody>
                    <a:bodyPr/>
                    <a:lstStyle/>
                    <a:p>
                      <a:pPr marL="0" marR="0" lvl="0" indent="0" algn="ctr" defTabSz="914400" rtl="0" eaLnBrk="1" fontAlgn="base" latinLnBrk="0" hangingPunct="1">
                        <a:lnSpc>
                          <a:spcPct val="100000"/>
                        </a:lnSpc>
                        <a:spcBef>
                          <a:spcPts val="0"/>
                        </a:spcBef>
                        <a:spcAft>
                          <a:spcPct val="0"/>
                        </a:spcAft>
                        <a:buClrTx/>
                        <a:buSzTx/>
                        <a:buFontTx/>
                        <a:buNone/>
                        <a:tabLst/>
                        <a:defRPr/>
                      </a:pPr>
                      <a:endParaRPr kumimoji="0" lang="en-US" sz="1600" b="0" i="0" u="none" strike="noStrike" kern="1200" cap="none" normalizeH="0" baseline="0" dirty="0">
                        <a:ln>
                          <a:noFill/>
                        </a:ln>
                        <a:solidFill>
                          <a:srgbClr val="000000"/>
                        </a:solidFill>
                        <a:effectLst/>
                        <a:latin typeface="+mj-lt"/>
                        <a:ea typeface="+mn-ea"/>
                        <a:cs typeface="Arial" charset="0"/>
                      </a:endParaRPr>
                    </a:p>
                  </a:txBody>
                  <a:tcPr anchor="ctr" anchorCtr="1" horzOverflow="overflow"/>
                </a:tc>
                <a:tc>
                  <a:txBody>
                    <a:bodyPr/>
                    <a:lstStyle/>
                    <a:p>
                      <a:pPr marL="0" marR="0" lvl="0" indent="0" algn="ctr" defTabSz="914400" rtl="0" eaLnBrk="1" fontAlgn="base" latinLnBrk="0" hangingPunct="1">
                        <a:lnSpc>
                          <a:spcPct val="100000"/>
                        </a:lnSpc>
                        <a:spcBef>
                          <a:spcPts val="0"/>
                        </a:spcBef>
                        <a:spcAft>
                          <a:spcPct val="0"/>
                        </a:spcAft>
                        <a:buClrTx/>
                        <a:buSzTx/>
                        <a:buFontTx/>
                        <a:buNone/>
                        <a:tabLst/>
                        <a:defRPr/>
                      </a:pPr>
                      <a:endParaRPr kumimoji="0" lang="en-US" sz="1600" b="0" i="0" u="none" strike="noStrike" kern="1200" cap="none" normalizeH="0" baseline="0" dirty="0">
                        <a:ln>
                          <a:noFill/>
                        </a:ln>
                        <a:solidFill>
                          <a:srgbClr val="000000"/>
                        </a:solidFill>
                        <a:effectLst/>
                        <a:latin typeface="+mj-lt"/>
                        <a:ea typeface="+mn-ea"/>
                        <a:cs typeface="Arial" charset="0"/>
                      </a:endParaRPr>
                    </a:p>
                  </a:txBody>
                  <a:tcPr anchor="ctr" anchorCtr="1" horzOverflow="overflow"/>
                </a:tc>
                <a:tc>
                  <a:txBody>
                    <a:bodyPr/>
                    <a:lstStyle/>
                    <a:p>
                      <a:pPr marL="0" marR="0" lvl="0" indent="0" algn="ctr" defTabSz="914400" rtl="0" eaLnBrk="1" fontAlgn="base" latinLnBrk="0" hangingPunct="1">
                        <a:lnSpc>
                          <a:spcPct val="100000"/>
                        </a:lnSpc>
                        <a:spcBef>
                          <a:spcPts val="0"/>
                        </a:spcBef>
                        <a:spcAft>
                          <a:spcPct val="0"/>
                        </a:spcAft>
                        <a:buClrTx/>
                        <a:buSzTx/>
                        <a:buFontTx/>
                        <a:buNone/>
                        <a:tabLst/>
                        <a:defRPr/>
                      </a:pPr>
                      <a:endParaRPr kumimoji="0" lang="en-US" sz="1600" b="0" i="0" u="none" strike="noStrike" kern="1200" cap="none" normalizeH="0" baseline="0" dirty="0">
                        <a:ln>
                          <a:noFill/>
                        </a:ln>
                        <a:solidFill>
                          <a:srgbClr val="000000"/>
                        </a:solidFill>
                        <a:effectLst/>
                        <a:latin typeface="+mj-lt"/>
                        <a:ea typeface="+mn-ea"/>
                        <a:cs typeface="Arial" charset="0"/>
                      </a:endParaRPr>
                    </a:p>
                  </a:txBody>
                  <a:tcPr anchor="ctr" anchorCtr="1" horzOverflow="overflow"/>
                </a:tc>
                <a:tc>
                  <a:txBody>
                    <a:bodyPr/>
                    <a:lstStyle/>
                    <a:p>
                      <a:pPr marL="0" marR="0" lvl="0" indent="0" algn="ctr" defTabSz="914400" rtl="0" eaLnBrk="1" fontAlgn="base" latinLnBrk="0" hangingPunct="1">
                        <a:lnSpc>
                          <a:spcPct val="100000"/>
                        </a:lnSpc>
                        <a:spcBef>
                          <a:spcPts val="0"/>
                        </a:spcBef>
                        <a:spcAft>
                          <a:spcPct val="0"/>
                        </a:spcAft>
                        <a:buClrTx/>
                        <a:buSzTx/>
                        <a:buFontTx/>
                        <a:buNone/>
                        <a:tabLst/>
                        <a:defRPr/>
                      </a:pPr>
                      <a:endParaRPr kumimoji="0" lang="en-US" sz="1600" b="0" i="0" u="none" strike="noStrike" kern="1200" cap="none" normalizeH="0" baseline="0" dirty="0">
                        <a:ln>
                          <a:noFill/>
                        </a:ln>
                        <a:solidFill>
                          <a:srgbClr val="000000"/>
                        </a:solidFill>
                        <a:effectLst/>
                        <a:latin typeface="+mj-lt"/>
                        <a:ea typeface="+mn-ea"/>
                        <a:cs typeface="Arial" charset="0"/>
                      </a:endParaRPr>
                    </a:p>
                  </a:txBody>
                  <a:tcPr anchor="ctr" anchorCtr="1"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600" b="0" i="0" u="none" strike="noStrike" cap="none" normalizeH="0" baseline="0" dirty="0">
                        <a:ln>
                          <a:noFill/>
                        </a:ln>
                        <a:solidFill>
                          <a:srgbClr val="000000"/>
                        </a:solidFill>
                        <a:effectLst/>
                        <a:latin typeface="+mj-lt"/>
                        <a:cs typeface="Arial" charset="0"/>
                      </a:endParaRPr>
                    </a:p>
                  </a:txBody>
                  <a:tcPr anchor="ctr" anchorCtr="1"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1600" b="0" i="0" u="none" strike="noStrike" cap="none" normalizeH="0" baseline="0" dirty="0">
                        <a:ln>
                          <a:noFill/>
                        </a:ln>
                        <a:solidFill>
                          <a:srgbClr val="000000"/>
                        </a:solidFill>
                        <a:effectLst/>
                        <a:latin typeface="+mj-lt"/>
                        <a:cs typeface="Arial" charset="0"/>
                      </a:endParaRPr>
                    </a:p>
                  </a:txBody>
                  <a:tcPr anchor="ctr" anchorCtr="1" horzOverflow="overflow"/>
                </a:tc>
                <a:extLst>
                  <a:ext uri="{0D108BD9-81ED-4DB2-BD59-A6C34878D82A}">
                    <a16:rowId xmlns:a16="http://schemas.microsoft.com/office/drawing/2014/main" val="10001"/>
                  </a:ext>
                </a:extLst>
              </a:tr>
              <a:tr h="692084">
                <a:tc>
                  <a:txBody>
                    <a:bodyPr/>
                    <a:lstStyle/>
                    <a:p>
                      <a:pPr marL="342900" marR="0" lvl="0" indent="-342900" algn="ctr" defTabSz="914400" rtl="0" eaLnBrk="1" fontAlgn="base" latinLnBrk="0" hangingPunct="1">
                        <a:lnSpc>
                          <a:spcPct val="100000"/>
                        </a:lnSpc>
                        <a:spcBef>
                          <a:spcPts val="0"/>
                        </a:spcBef>
                        <a:spcAft>
                          <a:spcPct val="0"/>
                        </a:spcAft>
                        <a:buClrTx/>
                        <a:buSzTx/>
                        <a:buFontTx/>
                        <a:buNone/>
                        <a:tabLst/>
                      </a:pPr>
                      <a:r>
                        <a:rPr kumimoji="0" lang="en-US" sz="1800" b="1" u="none" strike="noStrike" cap="none" normalizeH="0" baseline="0" dirty="0">
                          <a:ln>
                            <a:noFill/>
                          </a:ln>
                          <a:solidFill>
                            <a:schemeClr val="bg1"/>
                          </a:solidFill>
                          <a:effectLst/>
                          <a:latin typeface="+mj-lt"/>
                        </a:rPr>
                        <a:t>VGN</a:t>
                      </a:r>
                      <a:endParaRPr kumimoji="0" lang="en-US" sz="1800" b="1" i="0" u="none" strike="noStrike" cap="none" normalizeH="0" baseline="0" dirty="0">
                        <a:ln>
                          <a:noFill/>
                        </a:ln>
                        <a:solidFill>
                          <a:schemeClr val="bg1"/>
                        </a:solidFill>
                        <a:effectLst/>
                        <a:latin typeface="+mj-lt"/>
                        <a:cs typeface="Arial" charset="0"/>
                      </a:endParaRPr>
                    </a:p>
                  </a:txBody>
                  <a:tcPr anchor="ctr" anchorCtr="1" horzOverflow="overflow">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solidFill>
                  </a:tcPr>
                </a:tc>
                <a:tc>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sz="1600" u="none" strike="noStrike" cap="none" normalizeH="0" baseline="0" dirty="0">
                          <a:ln>
                            <a:noFill/>
                          </a:ln>
                          <a:solidFill>
                            <a:srgbClr val="000000"/>
                          </a:solidFill>
                          <a:effectLst/>
                          <a:latin typeface="+mj-lt"/>
                        </a:rPr>
                        <a:t>Present</a:t>
                      </a:r>
                      <a:endParaRPr kumimoji="0" lang="en-US" sz="1600" b="0" i="0" u="none" strike="noStrike" cap="none" normalizeH="0" baseline="0" dirty="0">
                        <a:ln>
                          <a:noFill/>
                        </a:ln>
                        <a:solidFill>
                          <a:srgbClr val="000000"/>
                        </a:solidFill>
                        <a:effectLst/>
                        <a:latin typeface="+mj-lt"/>
                        <a:cs typeface="Arial" charset="0"/>
                      </a:endParaRPr>
                    </a:p>
                  </a:txBody>
                  <a:tcPr anchor="ctr" anchorCtr="1" horzOverflow="overflow"/>
                </a:tc>
                <a:tc>
                  <a:txBody>
                    <a:bodyPr/>
                    <a:lstStyle/>
                    <a:p>
                      <a:pPr marL="0" marR="0" lvl="0" indent="0" algn="ctr" defTabSz="914400" rtl="0" eaLnBrk="1" fontAlgn="base" latinLnBrk="0" hangingPunct="1">
                        <a:lnSpc>
                          <a:spcPct val="100000"/>
                        </a:lnSpc>
                        <a:spcBef>
                          <a:spcPts val="0"/>
                        </a:spcBef>
                        <a:spcAft>
                          <a:spcPct val="0"/>
                        </a:spcAft>
                        <a:buClrTx/>
                        <a:buSzTx/>
                        <a:buFontTx/>
                        <a:buNone/>
                        <a:tabLst/>
                        <a:defRPr/>
                      </a:pPr>
                      <a:endParaRPr kumimoji="0" lang="en-US" sz="1600" b="0" i="0" u="none" strike="noStrike" kern="1200" cap="none" normalizeH="0" baseline="0" dirty="0">
                        <a:ln>
                          <a:noFill/>
                        </a:ln>
                        <a:solidFill>
                          <a:srgbClr val="000000"/>
                        </a:solidFill>
                        <a:effectLst/>
                        <a:latin typeface="+mj-lt"/>
                        <a:ea typeface="+mn-ea"/>
                        <a:cs typeface="Arial" charset="0"/>
                      </a:endParaRPr>
                    </a:p>
                  </a:txBody>
                  <a:tcPr anchor="ctr" anchorCtr="1" horzOverflow="overflow"/>
                </a:tc>
                <a:tc>
                  <a:txBody>
                    <a:bodyPr/>
                    <a:lstStyle/>
                    <a:p>
                      <a:pPr marL="0" marR="0" lvl="0" indent="0" algn="ctr" defTabSz="914400" rtl="0" eaLnBrk="1" fontAlgn="base" latinLnBrk="0" hangingPunct="1">
                        <a:lnSpc>
                          <a:spcPct val="100000"/>
                        </a:lnSpc>
                        <a:spcBef>
                          <a:spcPts val="0"/>
                        </a:spcBef>
                        <a:spcAft>
                          <a:spcPct val="0"/>
                        </a:spcAft>
                        <a:buClrTx/>
                        <a:buSzTx/>
                        <a:buFontTx/>
                        <a:buNone/>
                        <a:tabLst/>
                        <a:defRPr/>
                      </a:pPr>
                      <a:endParaRPr kumimoji="0" lang="en-US" sz="1600" b="0" i="0" u="none" strike="noStrike" kern="1200" cap="none" normalizeH="0" baseline="0" dirty="0">
                        <a:ln>
                          <a:noFill/>
                        </a:ln>
                        <a:solidFill>
                          <a:srgbClr val="000000"/>
                        </a:solidFill>
                        <a:effectLst/>
                        <a:latin typeface="+mj-lt"/>
                        <a:ea typeface="+mn-ea"/>
                        <a:cs typeface="Arial" charset="0"/>
                      </a:endParaRPr>
                    </a:p>
                  </a:txBody>
                  <a:tcPr anchor="ctr" anchorCtr="1" horzOverflow="overflow"/>
                </a:tc>
                <a:tc>
                  <a:txBody>
                    <a:bodyPr/>
                    <a:lstStyle/>
                    <a:p>
                      <a:pPr marL="0" marR="0" lvl="0" indent="0" algn="ctr" defTabSz="914400" rtl="0" eaLnBrk="1" fontAlgn="base" latinLnBrk="0" hangingPunct="1">
                        <a:lnSpc>
                          <a:spcPct val="100000"/>
                        </a:lnSpc>
                        <a:spcBef>
                          <a:spcPts val="0"/>
                        </a:spcBef>
                        <a:spcAft>
                          <a:spcPct val="0"/>
                        </a:spcAft>
                        <a:buClrTx/>
                        <a:buSzTx/>
                        <a:buFontTx/>
                        <a:buNone/>
                        <a:tabLst/>
                        <a:defRPr/>
                      </a:pPr>
                      <a:endParaRPr kumimoji="0" lang="en-US" sz="1600" b="0" i="0" u="none" strike="noStrike" kern="1200" cap="none" normalizeH="0" baseline="0" dirty="0">
                        <a:ln>
                          <a:noFill/>
                        </a:ln>
                        <a:solidFill>
                          <a:srgbClr val="000000"/>
                        </a:solidFill>
                        <a:effectLst/>
                        <a:latin typeface="+mj-lt"/>
                        <a:ea typeface="+mn-ea"/>
                        <a:cs typeface="Arial" charset="0"/>
                      </a:endParaRPr>
                    </a:p>
                  </a:txBody>
                  <a:tcPr anchor="ctr" anchorCtr="1" horzOverflow="overflow"/>
                </a:tc>
                <a:tc>
                  <a:txBody>
                    <a:bodyPr/>
                    <a:lstStyle/>
                    <a:p>
                      <a:pPr marL="0" marR="0" lvl="0" indent="0" algn="ctr" defTabSz="914400" rtl="0" eaLnBrk="1" fontAlgn="base" latinLnBrk="0" hangingPunct="1">
                        <a:lnSpc>
                          <a:spcPct val="100000"/>
                        </a:lnSpc>
                        <a:spcBef>
                          <a:spcPts val="0"/>
                        </a:spcBef>
                        <a:spcAft>
                          <a:spcPct val="0"/>
                        </a:spcAft>
                        <a:buClrTx/>
                        <a:buSzTx/>
                        <a:buFontTx/>
                        <a:buNone/>
                        <a:tabLst/>
                        <a:defRPr/>
                      </a:pPr>
                      <a:endParaRPr kumimoji="0" lang="en-US" sz="1600" b="0" i="0" u="none" strike="noStrike" cap="none" normalizeH="0" baseline="0" dirty="0">
                        <a:ln>
                          <a:noFill/>
                        </a:ln>
                        <a:solidFill>
                          <a:srgbClr val="000000"/>
                        </a:solidFill>
                        <a:effectLst/>
                        <a:latin typeface="+mj-lt"/>
                        <a:cs typeface="Arial" charset="0"/>
                      </a:endParaRPr>
                    </a:p>
                  </a:txBody>
                  <a:tcPr anchor="ctr" anchorCtr="1"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u="none" strike="noStrike" cap="none" normalizeH="0" baseline="0" dirty="0">
                          <a:ln>
                            <a:noFill/>
                          </a:ln>
                          <a:solidFill>
                            <a:srgbClr val="000000"/>
                          </a:solidFill>
                          <a:effectLst/>
                          <a:latin typeface="+mj-lt"/>
                        </a:rPr>
                        <a:t> </a:t>
                      </a:r>
                      <a:endParaRPr kumimoji="0" lang="en-US" sz="1600" b="0" i="0" u="none" strike="noStrike" cap="none" normalizeH="0" baseline="0" dirty="0">
                        <a:ln>
                          <a:noFill/>
                        </a:ln>
                        <a:solidFill>
                          <a:srgbClr val="000000"/>
                        </a:solidFill>
                        <a:effectLst/>
                        <a:latin typeface="+mj-lt"/>
                        <a:cs typeface="Arial" charset="0"/>
                      </a:endParaRPr>
                    </a:p>
                  </a:txBody>
                  <a:tcPr anchor="ctr" anchorCtr="1"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1600" b="0" i="0" u="none" strike="noStrike" kern="1200" cap="none" normalizeH="0" baseline="0" dirty="0">
                        <a:ln>
                          <a:noFill/>
                        </a:ln>
                        <a:solidFill>
                          <a:srgbClr val="000000"/>
                        </a:solidFill>
                        <a:effectLst/>
                        <a:latin typeface="+mj-lt"/>
                        <a:ea typeface="+mn-ea"/>
                        <a:cs typeface="Arial" charset="0"/>
                      </a:endParaRPr>
                    </a:p>
                  </a:txBody>
                  <a:tcPr anchor="ctr" anchorCtr="1" horzOverflow="overflow"/>
                </a:tc>
                <a:extLst>
                  <a:ext uri="{0D108BD9-81ED-4DB2-BD59-A6C34878D82A}">
                    <a16:rowId xmlns:a16="http://schemas.microsoft.com/office/drawing/2014/main" val="10002"/>
                  </a:ext>
                </a:extLst>
              </a:tr>
              <a:tr h="692084">
                <a:tc>
                  <a:txBody>
                    <a:bodyPr/>
                    <a:lstStyle/>
                    <a:p>
                      <a:pPr marL="342900" marR="0" lvl="0" indent="-342900" algn="ctr" defTabSz="914400" rtl="0" eaLnBrk="1" fontAlgn="base" latinLnBrk="0" hangingPunct="1">
                        <a:lnSpc>
                          <a:spcPct val="100000"/>
                        </a:lnSpc>
                        <a:spcBef>
                          <a:spcPts val="0"/>
                        </a:spcBef>
                        <a:spcAft>
                          <a:spcPct val="0"/>
                        </a:spcAft>
                        <a:buClrTx/>
                        <a:buSzTx/>
                        <a:buFontTx/>
                        <a:buNone/>
                        <a:tabLst/>
                      </a:pPr>
                      <a:r>
                        <a:rPr kumimoji="0" lang="en-US" sz="1800" b="1" u="none" strike="noStrike" cap="none" normalizeH="0" baseline="0" dirty="0">
                          <a:ln>
                            <a:noFill/>
                          </a:ln>
                          <a:solidFill>
                            <a:schemeClr val="bg1"/>
                          </a:solidFill>
                          <a:effectLst/>
                          <a:latin typeface="+mj-lt"/>
                        </a:rPr>
                        <a:t>LOC</a:t>
                      </a:r>
                      <a:endParaRPr kumimoji="0" lang="en-US" sz="1800" b="1" i="0" u="none" strike="noStrike" cap="none" normalizeH="0" baseline="0" dirty="0">
                        <a:ln>
                          <a:noFill/>
                        </a:ln>
                        <a:solidFill>
                          <a:schemeClr val="bg1"/>
                        </a:solidFill>
                        <a:effectLst/>
                        <a:latin typeface="+mj-lt"/>
                        <a:cs typeface="Arial" charset="0"/>
                      </a:endParaRPr>
                    </a:p>
                  </a:txBody>
                  <a:tcPr anchor="ctr" anchorCtr="1" horzOverflow="overflow">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solidFill>
                  </a:tcPr>
                </a:tc>
                <a:tc>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sz="1600" u="none" strike="noStrike" cap="none" normalizeH="0" baseline="0" dirty="0">
                          <a:ln>
                            <a:noFill/>
                          </a:ln>
                          <a:solidFill>
                            <a:srgbClr val="000000"/>
                          </a:solidFill>
                          <a:effectLst/>
                          <a:latin typeface="+mj-lt"/>
                        </a:rPr>
                        <a:t>Present</a:t>
                      </a:r>
                      <a:endParaRPr kumimoji="0" lang="en-US" sz="1600" b="0" i="0" u="none" strike="noStrike" cap="none" normalizeH="0" baseline="0" dirty="0">
                        <a:ln>
                          <a:noFill/>
                        </a:ln>
                        <a:solidFill>
                          <a:srgbClr val="000000"/>
                        </a:solidFill>
                        <a:effectLst/>
                        <a:latin typeface="+mj-lt"/>
                        <a:cs typeface="Arial" charset="0"/>
                      </a:endParaRPr>
                    </a:p>
                  </a:txBody>
                  <a:tcPr anchor="ctr" anchorCtr="1" horzOverflow="overflow"/>
                </a:tc>
                <a:tc>
                  <a:txBody>
                    <a:bodyPr/>
                    <a:lstStyle/>
                    <a:p>
                      <a:pPr marL="0" marR="0" lvl="0" indent="0" algn="ctr" defTabSz="914400" rtl="0" eaLnBrk="1" fontAlgn="base" latinLnBrk="0" hangingPunct="1">
                        <a:lnSpc>
                          <a:spcPct val="100000"/>
                        </a:lnSpc>
                        <a:spcBef>
                          <a:spcPts val="0"/>
                        </a:spcBef>
                        <a:spcAft>
                          <a:spcPct val="0"/>
                        </a:spcAft>
                        <a:buClrTx/>
                        <a:buSzTx/>
                        <a:buFontTx/>
                        <a:buNone/>
                        <a:tabLst/>
                        <a:defRPr/>
                      </a:pPr>
                      <a:endParaRPr kumimoji="0" lang="en-US" sz="1600" b="0" i="0" u="none" strike="noStrike" kern="1200" cap="none" normalizeH="0" baseline="0" dirty="0">
                        <a:ln>
                          <a:noFill/>
                        </a:ln>
                        <a:solidFill>
                          <a:srgbClr val="000000"/>
                        </a:solidFill>
                        <a:effectLst/>
                        <a:latin typeface="+mj-lt"/>
                        <a:ea typeface="+mn-ea"/>
                        <a:cs typeface="Arial" charset="0"/>
                      </a:endParaRPr>
                    </a:p>
                  </a:txBody>
                  <a:tcPr anchor="ctr" anchorCtr="1" horzOverflow="overflow"/>
                </a:tc>
                <a:tc>
                  <a:txBody>
                    <a:bodyPr/>
                    <a:lstStyle/>
                    <a:p>
                      <a:pPr marL="0" marR="0" lvl="0" indent="0" algn="ctr" defTabSz="914400" rtl="0" eaLnBrk="1" fontAlgn="base" latinLnBrk="0" hangingPunct="1">
                        <a:lnSpc>
                          <a:spcPct val="100000"/>
                        </a:lnSpc>
                        <a:spcBef>
                          <a:spcPts val="0"/>
                        </a:spcBef>
                        <a:spcAft>
                          <a:spcPct val="0"/>
                        </a:spcAft>
                        <a:buClrTx/>
                        <a:buSzTx/>
                        <a:buFontTx/>
                        <a:buNone/>
                        <a:tabLst/>
                        <a:defRPr/>
                      </a:pPr>
                      <a:endParaRPr kumimoji="0" lang="en-US" sz="1600" b="0" i="0" u="none" strike="noStrike" kern="1200" cap="none" normalizeH="0" baseline="0" dirty="0">
                        <a:ln>
                          <a:noFill/>
                        </a:ln>
                        <a:solidFill>
                          <a:srgbClr val="000000"/>
                        </a:solidFill>
                        <a:effectLst/>
                        <a:latin typeface="+mj-lt"/>
                        <a:ea typeface="+mn-ea"/>
                        <a:cs typeface="Arial" charset="0"/>
                      </a:endParaRPr>
                    </a:p>
                  </a:txBody>
                  <a:tcPr anchor="ctr" anchorCtr="1" horzOverflow="overflow"/>
                </a:tc>
                <a:tc>
                  <a:txBody>
                    <a:bodyPr/>
                    <a:lstStyle/>
                    <a:p>
                      <a:pPr marL="0" marR="0" lvl="0" indent="0" algn="ctr" defTabSz="914400" rtl="0" eaLnBrk="1" fontAlgn="base" latinLnBrk="0" hangingPunct="1">
                        <a:lnSpc>
                          <a:spcPct val="100000"/>
                        </a:lnSpc>
                        <a:spcBef>
                          <a:spcPts val="0"/>
                        </a:spcBef>
                        <a:spcAft>
                          <a:spcPct val="0"/>
                        </a:spcAft>
                        <a:buClrTx/>
                        <a:buSzTx/>
                        <a:buFontTx/>
                        <a:buNone/>
                        <a:tabLst/>
                        <a:defRPr/>
                      </a:pPr>
                      <a:endParaRPr kumimoji="0" lang="en-US" sz="1600" b="0" i="0" u="none" strike="noStrike" kern="1200" cap="none" normalizeH="0" baseline="0" dirty="0">
                        <a:ln>
                          <a:noFill/>
                        </a:ln>
                        <a:solidFill>
                          <a:srgbClr val="000000"/>
                        </a:solidFill>
                        <a:effectLst/>
                        <a:latin typeface="+mj-lt"/>
                        <a:ea typeface="+mn-ea"/>
                        <a:cs typeface="Arial" charset="0"/>
                      </a:endParaRPr>
                    </a:p>
                  </a:txBody>
                  <a:tcPr anchor="ctr" anchorCtr="1" horzOverflow="overflow"/>
                </a:tc>
                <a:tc>
                  <a:txBody>
                    <a:bodyPr/>
                    <a:lstStyle/>
                    <a:p>
                      <a:pPr marL="0" marR="0" lvl="0" indent="0" algn="ctr" defTabSz="914400" rtl="0" eaLnBrk="1" fontAlgn="base" latinLnBrk="0" hangingPunct="1">
                        <a:lnSpc>
                          <a:spcPct val="100000"/>
                        </a:lnSpc>
                        <a:spcBef>
                          <a:spcPts val="0"/>
                        </a:spcBef>
                        <a:spcAft>
                          <a:spcPct val="0"/>
                        </a:spcAft>
                        <a:buClrTx/>
                        <a:buSzTx/>
                        <a:buFontTx/>
                        <a:buNone/>
                        <a:tabLst/>
                        <a:defRPr/>
                      </a:pPr>
                      <a:endParaRPr kumimoji="0" lang="en-US" sz="1600" b="0" i="0" u="none" strike="noStrike" kern="1200" cap="none" normalizeH="0" baseline="0" dirty="0">
                        <a:ln>
                          <a:noFill/>
                        </a:ln>
                        <a:solidFill>
                          <a:srgbClr val="000000"/>
                        </a:solidFill>
                        <a:effectLst/>
                        <a:latin typeface="+mj-lt"/>
                        <a:ea typeface="+mn-ea"/>
                        <a:cs typeface="Arial" charset="0"/>
                      </a:endParaRPr>
                    </a:p>
                  </a:txBody>
                  <a:tcPr anchor="ctr" anchorCtr="1"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600" b="0" i="0" u="none" strike="noStrike" cap="none" normalizeH="0" baseline="0" dirty="0">
                        <a:ln>
                          <a:noFill/>
                        </a:ln>
                        <a:solidFill>
                          <a:srgbClr val="000000"/>
                        </a:solidFill>
                        <a:effectLst/>
                        <a:latin typeface="+mj-lt"/>
                        <a:cs typeface="Arial" charset="0"/>
                      </a:endParaRPr>
                    </a:p>
                  </a:txBody>
                  <a:tcPr anchor="ctr" anchorCtr="1"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600" b="0" i="0" u="none" strike="noStrike" cap="none" normalizeH="0" baseline="0" dirty="0">
                        <a:ln>
                          <a:noFill/>
                        </a:ln>
                        <a:solidFill>
                          <a:srgbClr val="000000"/>
                        </a:solidFill>
                        <a:effectLst/>
                        <a:latin typeface="+mj-lt"/>
                        <a:cs typeface="Arial" charset="0"/>
                      </a:endParaRPr>
                    </a:p>
                  </a:txBody>
                  <a:tcPr anchor="ctr" anchorCtr="1" horzOverflow="overflow"/>
                </a:tc>
                <a:extLst>
                  <a:ext uri="{0D108BD9-81ED-4DB2-BD59-A6C34878D82A}">
                    <a16:rowId xmlns:a16="http://schemas.microsoft.com/office/drawing/2014/main" val="10003"/>
                  </a:ext>
                </a:extLst>
              </a:tr>
              <a:tr h="692084">
                <a:tc>
                  <a:txBody>
                    <a:bodyPr/>
                    <a:lstStyle/>
                    <a:p>
                      <a:pPr marL="342900" marR="0" lvl="0" indent="-342900" algn="ctr" defTabSz="914400" rtl="0" eaLnBrk="1" fontAlgn="base" latinLnBrk="0" hangingPunct="1">
                        <a:lnSpc>
                          <a:spcPct val="100000"/>
                        </a:lnSpc>
                        <a:spcBef>
                          <a:spcPts val="0"/>
                        </a:spcBef>
                        <a:spcAft>
                          <a:spcPct val="0"/>
                        </a:spcAft>
                        <a:buClrTx/>
                        <a:buSzTx/>
                        <a:buFontTx/>
                        <a:buNone/>
                        <a:tabLst/>
                      </a:pPr>
                      <a:r>
                        <a:rPr kumimoji="0" lang="en-US" sz="1800" b="1" u="none" strike="noStrike" cap="none" normalizeH="0" baseline="0" dirty="0">
                          <a:ln>
                            <a:noFill/>
                          </a:ln>
                          <a:solidFill>
                            <a:schemeClr val="bg1"/>
                          </a:solidFill>
                          <a:effectLst/>
                          <a:latin typeface="+mj-lt"/>
                        </a:rPr>
                        <a:t>Pupil</a:t>
                      </a:r>
                    </a:p>
                    <a:p>
                      <a:pPr marL="342900" marR="0" lvl="0" indent="-342900" algn="ctr" defTabSz="914400" rtl="0" eaLnBrk="1" fontAlgn="base" latinLnBrk="0" hangingPunct="1">
                        <a:lnSpc>
                          <a:spcPct val="100000"/>
                        </a:lnSpc>
                        <a:spcBef>
                          <a:spcPts val="0"/>
                        </a:spcBef>
                        <a:spcAft>
                          <a:spcPct val="0"/>
                        </a:spcAft>
                        <a:buClrTx/>
                        <a:buSzTx/>
                        <a:buFontTx/>
                        <a:buNone/>
                        <a:tabLst/>
                      </a:pPr>
                      <a:r>
                        <a:rPr kumimoji="0" lang="en-US" sz="1800" b="1" u="none" strike="noStrike" cap="none" normalizeH="0" baseline="0" dirty="0">
                          <a:ln>
                            <a:noFill/>
                          </a:ln>
                          <a:solidFill>
                            <a:schemeClr val="bg1"/>
                          </a:solidFill>
                          <a:effectLst/>
                          <a:latin typeface="+mj-lt"/>
                        </a:rPr>
                        <a:t>Size</a:t>
                      </a:r>
                      <a:endParaRPr kumimoji="0" lang="en-US" sz="1800" b="1" i="0" u="none" strike="noStrike" cap="none" normalizeH="0" baseline="0" dirty="0">
                        <a:ln>
                          <a:noFill/>
                        </a:ln>
                        <a:solidFill>
                          <a:schemeClr val="bg1"/>
                        </a:solidFill>
                        <a:effectLst/>
                        <a:latin typeface="+mj-lt"/>
                        <a:cs typeface="Arial" charset="0"/>
                      </a:endParaRPr>
                    </a:p>
                  </a:txBody>
                  <a:tcPr anchor="ctr" anchorCtr="1" horzOverflow="overflow">
                    <a:lnT w="12700" cap="flat" cmpd="sng" algn="ctr">
                      <a:solidFill>
                        <a:schemeClr val="bg1"/>
                      </a:solidFill>
                      <a:prstDash val="solid"/>
                      <a:round/>
                      <a:headEnd type="none" w="med" len="med"/>
                      <a:tailEnd type="none" w="med" len="med"/>
                    </a:lnT>
                    <a:solidFill>
                      <a:schemeClr val="tx2"/>
                    </a:solidFill>
                  </a:tcPr>
                </a:tc>
                <a:tc>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sz="1600" u="none" strike="noStrike" cap="none" normalizeH="0" baseline="0" dirty="0">
                          <a:ln>
                            <a:noFill/>
                          </a:ln>
                          <a:solidFill>
                            <a:srgbClr val="000000"/>
                          </a:solidFill>
                          <a:effectLst/>
                          <a:latin typeface="+mj-lt"/>
                        </a:rPr>
                        <a:t>Normal *</a:t>
                      </a:r>
                      <a:endParaRPr kumimoji="0" lang="en-US" sz="1600" b="0" i="0" u="none" strike="noStrike" cap="none" normalizeH="0" baseline="0" dirty="0">
                        <a:ln>
                          <a:noFill/>
                        </a:ln>
                        <a:solidFill>
                          <a:srgbClr val="000000"/>
                        </a:solidFill>
                        <a:effectLst/>
                        <a:latin typeface="+mj-lt"/>
                        <a:cs typeface="Arial" charset="0"/>
                      </a:endParaRPr>
                    </a:p>
                  </a:txBody>
                  <a:tcPr anchor="ctr" anchorCtr="1" horzOverflow="overflow"/>
                </a:tc>
                <a:tc>
                  <a:txBody>
                    <a:bodyPr/>
                    <a:lstStyle/>
                    <a:p>
                      <a:pPr marL="0" marR="0" lvl="0" indent="0" algn="ctr" defTabSz="914400" rtl="0" eaLnBrk="1" fontAlgn="base" latinLnBrk="0" hangingPunct="1">
                        <a:lnSpc>
                          <a:spcPct val="100000"/>
                        </a:lnSpc>
                        <a:spcBef>
                          <a:spcPts val="0"/>
                        </a:spcBef>
                        <a:spcAft>
                          <a:spcPct val="0"/>
                        </a:spcAft>
                        <a:buClrTx/>
                        <a:buSzTx/>
                        <a:buFontTx/>
                        <a:buNone/>
                        <a:tabLst/>
                      </a:pPr>
                      <a:endParaRPr kumimoji="0" lang="en-US" sz="1600" b="0" i="0" u="none" strike="noStrike" cap="none" normalizeH="0" baseline="0" dirty="0">
                        <a:ln>
                          <a:noFill/>
                        </a:ln>
                        <a:solidFill>
                          <a:srgbClr val="000000"/>
                        </a:solidFill>
                        <a:effectLst/>
                        <a:latin typeface="+mj-lt"/>
                        <a:cs typeface="Arial" charset="0"/>
                      </a:endParaRPr>
                    </a:p>
                  </a:txBody>
                  <a:tcPr anchor="ctr" anchorCtr="1" horzOverflow="overflow"/>
                </a:tc>
                <a:tc>
                  <a:txBody>
                    <a:bodyPr/>
                    <a:lstStyle/>
                    <a:p>
                      <a:pPr marL="0" marR="0" lvl="0" indent="0" algn="ctr" defTabSz="914400" rtl="0" eaLnBrk="1" fontAlgn="base" latinLnBrk="0" hangingPunct="1">
                        <a:lnSpc>
                          <a:spcPct val="100000"/>
                        </a:lnSpc>
                        <a:spcBef>
                          <a:spcPts val="0"/>
                        </a:spcBef>
                        <a:spcAft>
                          <a:spcPct val="0"/>
                        </a:spcAft>
                        <a:buClrTx/>
                        <a:buSzTx/>
                        <a:buFontTx/>
                        <a:buNone/>
                        <a:tabLst/>
                        <a:defRPr/>
                      </a:pPr>
                      <a:endParaRPr kumimoji="0" lang="en-US" sz="1600" b="0" i="0" u="none" strike="noStrike" kern="1200" cap="none" normalizeH="0" baseline="0" dirty="0">
                        <a:ln>
                          <a:noFill/>
                        </a:ln>
                        <a:solidFill>
                          <a:srgbClr val="000000"/>
                        </a:solidFill>
                        <a:effectLst/>
                        <a:latin typeface="+mj-lt"/>
                        <a:ea typeface="+mn-ea"/>
                        <a:cs typeface="Arial" charset="0"/>
                      </a:endParaRPr>
                    </a:p>
                  </a:txBody>
                  <a:tcPr anchor="ctr" anchorCtr="1" horzOverflow="overflow"/>
                </a:tc>
                <a:tc>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sz="1600" u="none" strike="noStrike" kern="1200" cap="none" normalizeH="0" baseline="0" dirty="0">
                          <a:ln>
                            <a:noFill/>
                          </a:ln>
                          <a:solidFill>
                            <a:srgbClr val="000000"/>
                          </a:solidFill>
                          <a:effectLst/>
                          <a:latin typeface="+mj-lt"/>
                        </a:rPr>
                        <a:t> </a:t>
                      </a:r>
                      <a:endParaRPr kumimoji="0" lang="en-US" sz="1600" b="0" i="0" u="none" strike="noStrike" cap="none" normalizeH="0" baseline="0" dirty="0">
                        <a:ln>
                          <a:noFill/>
                        </a:ln>
                        <a:solidFill>
                          <a:srgbClr val="000000"/>
                        </a:solidFill>
                        <a:effectLst/>
                        <a:latin typeface="+mj-lt"/>
                        <a:cs typeface="Arial" charset="0"/>
                      </a:endParaRPr>
                    </a:p>
                  </a:txBody>
                  <a:tcPr anchor="ctr" anchorCtr="1" horzOverflow="overflow"/>
                </a:tc>
                <a:tc>
                  <a:txBody>
                    <a:bodyPr/>
                    <a:lstStyle/>
                    <a:p>
                      <a:pPr marL="0" marR="0" lvl="0" indent="0" algn="ctr" defTabSz="914400" rtl="0" eaLnBrk="1" fontAlgn="base" latinLnBrk="0" hangingPunct="1">
                        <a:lnSpc>
                          <a:spcPct val="100000"/>
                        </a:lnSpc>
                        <a:spcBef>
                          <a:spcPts val="0"/>
                        </a:spcBef>
                        <a:spcAft>
                          <a:spcPct val="0"/>
                        </a:spcAft>
                        <a:buClrTx/>
                        <a:buSzTx/>
                        <a:buFontTx/>
                        <a:buNone/>
                        <a:tabLst/>
                      </a:pPr>
                      <a:endParaRPr kumimoji="0" lang="en-US" sz="1600" b="0" i="0" u="none" strike="noStrike" cap="none" normalizeH="0" baseline="0" dirty="0">
                        <a:ln>
                          <a:noFill/>
                        </a:ln>
                        <a:solidFill>
                          <a:srgbClr val="000000"/>
                        </a:solidFill>
                        <a:effectLst/>
                        <a:latin typeface="+mj-lt"/>
                        <a:cs typeface="Arial" charset="0"/>
                      </a:endParaRPr>
                    </a:p>
                  </a:txBody>
                  <a:tcPr anchor="ctr" anchorCtr="1"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600" b="0" i="0" u="none" strike="noStrike" cap="none" normalizeH="0" baseline="0" dirty="0">
                        <a:ln>
                          <a:noFill/>
                        </a:ln>
                        <a:solidFill>
                          <a:srgbClr val="000000"/>
                        </a:solidFill>
                        <a:effectLst/>
                        <a:latin typeface="+mj-lt"/>
                        <a:cs typeface="Arial" charset="0"/>
                      </a:endParaRPr>
                    </a:p>
                  </a:txBody>
                  <a:tcPr anchor="ctr" anchorCtr="1"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600" b="0" i="0" u="none" strike="noStrike" cap="none" normalizeH="0" baseline="0" dirty="0">
                        <a:ln>
                          <a:noFill/>
                        </a:ln>
                        <a:solidFill>
                          <a:srgbClr val="000000"/>
                        </a:solidFill>
                        <a:effectLst/>
                        <a:latin typeface="+mj-lt"/>
                        <a:cs typeface="Arial" charset="0"/>
                      </a:endParaRPr>
                    </a:p>
                  </a:txBody>
                  <a:tcPr anchor="ctr" anchorCtr="1" horzOverflow="overflow"/>
                </a:tc>
                <a:extLst>
                  <a:ext uri="{0D108BD9-81ED-4DB2-BD59-A6C34878D82A}">
                    <a16:rowId xmlns:a16="http://schemas.microsoft.com/office/drawing/2014/main" val="10004"/>
                  </a:ext>
                </a:extLst>
              </a:tr>
            </a:tbl>
          </a:graphicData>
        </a:graphic>
      </p:graphicFrame>
      <p:sp>
        <p:nvSpPr>
          <p:cNvPr id="3" name="Slide Number Placeholder 2">
            <a:extLst>
              <a:ext uri="{FF2B5EF4-FFF2-40B4-BE49-F238E27FC236}">
                <a16:creationId xmlns:a16="http://schemas.microsoft.com/office/drawing/2014/main" id="{D6C85D13-56A9-4EA3-9DA1-435987A4DB01}"/>
              </a:ext>
            </a:extLst>
          </p:cNvPr>
          <p:cNvSpPr>
            <a:spLocks noGrp="1"/>
          </p:cNvSpPr>
          <p:nvPr>
            <p:ph type="sldNum" sz="quarter" idx="10"/>
          </p:nvPr>
        </p:nvSpPr>
        <p:spPr/>
        <p:txBody>
          <a:bodyPr/>
          <a:lstStyle/>
          <a:p>
            <a:pPr fontAlgn="base">
              <a:spcBef>
                <a:spcPct val="0"/>
              </a:spcBef>
              <a:spcAft>
                <a:spcPct val="0"/>
              </a:spcAft>
              <a:defRPr/>
            </a:pPr>
            <a:r>
              <a:rPr lang="en-US"/>
              <a:t>6-</a:t>
            </a:r>
            <a:fld id="{F9FD7121-6344-493B-BB7B-CFD9AD1ECE15}" type="slidenum">
              <a:rPr lang="en-US" smtClean="0"/>
              <a:pPr fontAlgn="base">
                <a:spcBef>
                  <a:spcPct val="0"/>
                </a:spcBef>
                <a:spcAft>
                  <a:spcPct val="0"/>
                </a:spcAft>
                <a:defRPr/>
              </a:pPr>
              <a:t>15</a:t>
            </a:fld>
            <a:endParaRPr lang="en-US" dirty="0"/>
          </a:p>
        </p:txBody>
      </p:sp>
    </p:spTree>
    <p:custDataLst>
      <p:tags r:id="rId1"/>
    </p:custDataLst>
    <p:extLst>
      <p:ext uri="{BB962C8B-B14F-4D97-AF65-F5344CB8AC3E}">
        <p14:creationId xmlns:p14="http://schemas.microsoft.com/office/powerpoint/2010/main" val="125941127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1" name="Title 2"/>
          <p:cNvSpPr>
            <a:spLocks noGrp="1"/>
          </p:cNvSpPr>
          <p:nvPr>
            <p:ph type="title"/>
          </p:nvPr>
        </p:nvSpPr>
        <p:spPr>
          <a:xfrm>
            <a:off x="304800" y="486101"/>
            <a:ext cx="8534400" cy="1104441"/>
          </a:xfrm>
        </p:spPr>
        <p:txBody>
          <a:bodyPr/>
          <a:lstStyle/>
          <a:p>
            <a:r>
              <a:rPr lang="en-US" altLang="en-US" dirty="0"/>
              <a:t>Seven Drug Categories</a:t>
            </a:r>
            <a:br>
              <a:rPr lang="en-US" altLang="en-US" dirty="0"/>
            </a:br>
            <a:r>
              <a:rPr lang="en-US" altLang="en-US" dirty="0"/>
              <a:t>CNS Stimulants</a:t>
            </a:r>
          </a:p>
        </p:txBody>
      </p:sp>
      <p:pic>
        <p:nvPicPr>
          <p:cNvPr id="6" name="Picture 5" descr="rock"/>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a:xfrm>
            <a:off x="3587750" y="4032565"/>
            <a:ext cx="1968500" cy="2187575"/>
          </a:xfrm>
          <a:prstGeom prst="rect">
            <a:avLst/>
          </a:prstGeom>
          <a:ln>
            <a:noFill/>
          </a:ln>
          <a:effectLst/>
        </p:spPr>
      </p:pic>
      <p:pic>
        <p:nvPicPr>
          <p:cNvPr id="7" name="Picture 6" descr="meth"/>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91200" y="2125978"/>
            <a:ext cx="3048000" cy="1906587"/>
          </a:xfrm>
          <a:prstGeom prst="rect">
            <a:avLst/>
          </a:prstGeom>
          <a:ln>
            <a:noFill/>
          </a:ln>
          <a:effectLst/>
        </p:spPr>
      </p:pic>
      <p:pic>
        <p:nvPicPr>
          <p:cNvPr id="2" name="Picture 1" descr="mshealth - treatment cerebral palsy louis and alex p"/>
          <p:cNvPicPr>
            <a:picLocks noChangeAspect="1"/>
          </p:cNvPicPr>
          <p:nvPr/>
        </p:nvPicPr>
        <p:blipFill rotWithShape="1">
          <a:blip r:embed="rId6">
            <a:extLst>
              <a:ext uri="{28A0092B-C50C-407E-A947-70E740481C1C}">
                <a14:useLocalDpi xmlns:a14="http://schemas.microsoft.com/office/drawing/2010/main" val="0"/>
              </a:ext>
            </a:extLst>
          </a:blip>
          <a:srcRect l="1657" t="2152" r="681" b="2131"/>
          <a:stretch/>
        </p:blipFill>
        <p:spPr>
          <a:xfrm>
            <a:off x="589743" y="2166789"/>
            <a:ext cx="2763058" cy="1824964"/>
          </a:xfrm>
          <a:prstGeom prst="rect">
            <a:avLst/>
          </a:prstGeom>
          <a:ln>
            <a:noFill/>
          </a:ln>
        </p:spPr>
      </p:pic>
      <p:sp>
        <p:nvSpPr>
          <p:cNvPr id="4" name="Slide Number Placeholder 3">
            <a:extLst>
              <a:ext uri="{FF2B5EF4-FFF2-40B4-BE49-F238E27FC236}">
                <a16:creationId xmlns:a16="http://schemas.microsoft.com/office/drawing/2014/main" id="{67A58C63-F836-4CAB-A1FE-1FFCB63D3084}"/>
              </a:ext>
            </a:extLst>
          </p:cNvPr>
          <p:cNvSpPr>
            <a:spLocks noGrp="1"/>
          </p:cNvSpPr>
          <p:nvPr>
            <p:ph type="sldNum" sz="quarter" idx="10"/>
          </p:nvPr>
        </p:nvSpPr>
        <p:spPr/>
        <p:txBody>
          <a:bodyPr/>
          <a:lstStyle/>
          <a:p>
            <a:pPr fontAlgn="base">
              <a:spcBef>
                <a:spcPct val="0"/>
              </a:spcBef>
              <a:spcAft>
                <a:spcPct val="0"/>
              </a:spcAft>
              <a:defRPr/>
            </a:pPr>
            <a:r>
              <a:rPr lang="en-US"/>
              <a:t>6-</a:t>
            </a:r>
            <a:fld id="{F9FD7121-6344-493B-BB7B-CFD9AD1ECE15}" type="slidenum">
              <a:rPr lang="en-US" smtClean="0"/>
              <a:pPr fontAlgn="base">
                <a:spcBef>
                  <a:spcPct val="0"/>
                </a:spcBef>
                <a:spcAft>
                  <a:spcPct val="0"/>
                </a:spcAft>
                <a:defRPr/>
              </a:pPr>
              <a:t>16</a:t>
            </a:fld>
            <a:endParaRPr lang="en-US" dirty="0"/>
          </a:p>
        </p:txBody>
      </p:sp>
    </p:spTree>
    <p:custDataLst>
      <p:tags r:id="rId1"/>
    </p:custData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Content Placeholder 1"/>
          <p:cNvSpPr>
            <a:spLocks noGrp="1"/>
          </p:cNvSpPr>
          <p:nvPr>
            <p:ph sz="quarter" idx="1"/>
          </p:nvPr>
        </p:nvSpPr>
        <p:spPr>
          <a:xfrm>
            <a:off x="457200" y="1645920"/>
            <a:ext cx="8229600" cy="4433650"/>
          </a:xfrm>
        </p:spPr>
        <p:txBody>
          <a:bodyPr/>
          <a:lstStyle/>
          <a:p>
            <a:pPr lvl="1"/>
            <a:r>
              <a:rPr lang="en-US" dirty="0"/>
              <a:t>Cocaine</a:t>
            </a:r>
          </a:p>
          <a:p>
            <a:pPr lvl="1"/>
            <a:r>
              <a:rPr lang="en-US" dirty="0"/>
              <a:t>Amphetamines</a:t>
            </a:r>
          </a:p>
          <a:p>
            <a:pPr lvl="1"/>
            <a:r>
              <a:rPr lang="en-US" dirty="0"/>
              <a:t>Methamphetamines</a:t>
            </a:r>
          </a:p>
          <a:p>
            <a:endParaRPr lang="en-US" dirty="0"/>
          </a:p>
        </p:txBody>
      </p:sp>
      <p:sp>
        <p:nvSpPr>
          <p:cNvPr id="29699" name="Title 2"/>
          <p:cNvSpPr>
            <a:spLocks noGrp="1"/>
          </p:cNvSpPr>
          <p:nvPr>
            <p:ph type="title"/>
          </p:nvPr>
        </p:nvSpPr>
        <p:spPr/>
        <p:txBody>
          <a:bodyPr/>
          <a:lstStyle/>
          <a:p>
            <a:r>
              <a:rPr lang="en-US" altLang="en-US" dirty="0"/>
              <a:t>Widely Abused CNS Stimulants </a:t>
            </a:r>
          </a:p>
        </p:txBody>
      </p:sp>
      <p:pic>
        <p:nvPicPr>
          <p:cNvPr id="5" name="Picture 3" descr="cocaine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08369" y="1539768"/>
            <a:ext cx="3343073" cy="2269429"/>
          </a:xfrm>
          <a:prstGeom prst="rect">
            <a:avLst/>
          </a:prstGeom>
          <a:ln>
            <a:noFill/>
          </a:ln>
          <a:effectLst/>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08370" y="3915322"/>
            <a:ext cx="3343073" cy="2164248"/>
          </a:xfrm>
          <a:prstGeom prst="rect">
            <a:avLst/>
          </a:prstGeom>
        </p:spPr>
      </p:pic>
      <p:sp>
        <p:nvSpPr>
          <p:cNvPr id="8" name="Slide Number Placeholder 7">
            <a:extLst>
              <a:ext uri="{FF2B5EF4-FFF2-40B4-BE49-F238E27FC236}">
                <a16:creationId xmlns:a16="http://schemas.microsoft.com/office/drawing/2014/main" id="{86DCAE1C-9049-4777-80A5-338A884FA4CE}"/>
              </a:ext>
            </a:extLst>
          </p:cNvPr>
          <p:cNvSpPr>
            <a:spLocks noGrp="1"/>
          </p:cNvSpPr>
          <p:nvPr>
            <p:ph type="sldNum" sz="quarter" idx="10"/>
          </p:nvPr>
        </p:nvSpPr>
        <p:spPr/>
        <p:txBody>
          <a:bodyPr/>
          <a:lstStyle/>
          <a:p>
            <a:pPr fontAlgn="base">
              <a:spcBef>
                <a:spcPct val="0"/>
              </a:spcBef>
              <a:spcAft>
                <a:spcPct val="0"/>
              </a:spcAft>
              <a:defRPr/>
            </a:pPr>
            <a:r>
              <a:rPr lang="en-US"/>
              <a:t>6-</a:t>
            </a:r>
            <a:fld id="{F9FD7121-6344-493B-BB7B-CFD9AD1ECE15}" type="slidenum">
              <a:rPr lang="en-US" smtClean="0"/>
              <a:pPr fontAlgn="base">
                <a:spcBef>
                  <a:spcPct val="0"/>
                </a:spcBef>
                <a:spcAft>
                  <a:spcPct val="0"/>
                </a:spcAft>
                <a:defRPr/>
              </a:pPr>
              <a:t>17</a:t>
            </a:fld>
            <a:endParaRPr lang="en-US" dirty="0"/>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277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277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2770">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Content Placeholder 1"/>
          <p:cNvSpPr>
            <a:spLocks noGrp="1"/>
          </p:cNvSpPr>
          <p:nvPr>
            <p:ph sz="quarter" idx="1"/>
          </p:nvPr>
        </p:nvSpPr>
        <p:spPr>
          <a:xfrm>
            <a:off x="381000" y="1524000"/>
            <a:ext cx="8504238" cy="4572000"/>
          </a:xfrm>
        </p:spPr>
        <p:txBody>
          <a:bodyPr/>
          <a:lstStyle/>
          <a:p>
            <a:pPr marL="0" indent="0"/>
            <a:endParaRPr lang="en-US" altLang="en-US" dirty="0"/>
          </a:p>
          <a:p>
            <a:pPr marL="0" indent="0"/>
            <a:endParaRPr lang="en-US" altLang="en-US" dirty="0"/>
          </a:p>
          <a:p>
            <a:pPr marL="0" indent="0"/>
            <a:endParaRPr lang="en-US" altLang="en-US" dirty="0"/>
          </a:p>
          <a:p>
            <a:pPr marL="0" indent="0"/>
            <a:endParaRPr lang="en-US" altLang="en-US" dirty="0"/>
          </a:p>
          <a:p>
            <a:pPr marL="0" indent="0"/>
            <a:endParaRPr lang="en-US" altLang="en-US" dirty="0"/>
          </a:p>
          <a:p>
            <a:pPr marL="0" indent="0"/>
            <a:endParaRPr lang="en-US" altLang="en-US" dirty="0"/>
          </a:p>
          <a:p>
            <a:pPr marL="0" indent="0" algn="ctr"/>
            <a:endParaRPr lang="en-US" altLang="en-US" dirty="0"/>
          </a:p>
          <a:p>
            <a:pPr marL="0" indent="0"/>
            <a:endParaRPr lang="en-US" altLang="en-US" dirty="0"/>
          </a:p>
        </p:txBody>
      </p:sp>
      <p:sp>
        <p:nvSpPr>
          <p:cNvPr id="30723" name="Title 2"/>
          <p:cNvSpPr>
            <a:spLocks noGrp="1"/>
          </p:cNvSpPr>
          <p:nvPr>
            <p:ph type="title"/>
          </p:nvPr>
        </p:nvSpPr>
        <p:spPr/>
        <p:txBody>
          <a:bodyPr/>
          <a:lstStyle/>
          <a:p>
            <a:r>
              <a:rPr lang="en-US" altLang="en-US" dirty="0"/>
              <a:t>Cocaine</a:t>
            </a:r>
          </a:p>
        </p:txBody>
      </p:sp>
      <p:pic>
        <p:nvPicPr>
          <p:cNvPr id="5" name="Picture 4" descr="coca plant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1000" y="1565583"/>
            <a:ext cx="3928835" cy="2642433"/>
          </a:xfrm>
          <a:prstGeom prst="rect">
            <a:avLst/>
          </a:prstGeom>
          <a:ln>
            <a:noFill/>
          </a:ln>
          <a:effectLst/>
        </p:spPr>
      </p:pic>
      <p:pic>
        <p:nvPicPr>
          <p:cNvPr id="7" name="Picture 6" descr="cocaine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72000" y="3284587"/>
            <a:ext cx="4303452" cy="2811413"/>
          </a:xfrm>
          <a:prstGeom prst="rect">
            <a:avLst/>
          </a:prstGeom>
          <a:ln>
            <a:noFill/>
          </a:ln>
          <a:effectLst/>
        </p:spPr>
      </p:pic>
      <p:sp>
        <p:nvSpPr>
          <p:cNvPr id="3" name="Slide Number Placeholder 2">
            <a:extLst>
              <a:ext uri="{FF2B5EF4-FFF2-40B4-BE49-F238E27FC236}">
                <a16:creationId xmlns:a16="http://schemas.microsoft.com/office/drawing/2014/main" id="{0325B1BE-0B3E-432A-A8A2-B042438148A9}"/>
              </a:ext>
            </a:extLst>
          </p:cNvPr>
          <p:cNvSpPr>
            <a:spLocks noGrp="1"/>
          </p:cNvSpPr>
          <p:nvPr>
            <p:ph type="sldNum" sz="quarter" idx="10"/>
          </p:nvPr>
        </p:nvSpPr>
        <p:spPr/>
        <p:txBody>
          <a:bodyPr/>
          <a:lstStyle/>
          <a:p>
            <a:pPr fontAlgn="base">
              <a:spcBef>
                <a:spcPct val="0"/>
              </a:spcBef>
              <a:spcAft>
                <a:spcPct val="0"/>
              </a:spcAft>
              <a:defRPr/>
            </a:pPr>
            <a:r>
              <a:rPr lang="en-US"/>
              <a:t>6-</a:t>
            </a:r>
            <a:fld id="{F9FD7121-6344-493B-BB7B-CFD9AD1ECE15}" type="slidenum">
              <a:rPr lang="en-US" smtClean="0"/>
              <a:pPr fontAlgn="base">
                <a:spcBef>
                  <a:spcPct val="0"/>
                </a:spcBef>
                <a:spcAft>
                  <a:spcPct val="0"/>
                </a:spcAft>
                <a:defRPr/>
              </a:pPr>
              <a:t>18</a:t>
            </a:fld>
            <a:endParaRPr lang="en-US" dirty="0"/>
          </a:p>
        </p:txBody>
      </p:sp>
    </p:spTree>
    <p:custDataLst>
      <p:tags r:id="rId1"/>
    </p:custData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5" name="Title 2"/>
          <p:cNvSpPr>
            <a:spLocks noGrp="1"/>
          </p:cNvSpPr>
          <p:nvPr>
            <p:ph type="title"/>
          </p:nvPr>
        </p:nvSpPr>
        <p:spPr/>
        <p:txBody>
          <a:bodyPr/>
          <a:lstStyle/>
          <a:p>
            <a:br>
              <a:rPr lang="en-US" altLang="en-US" dirty="0"/>
            </a:br>
            <a:r>
              <a:rPr lang="en-US" altLang="en-US" dirty="0"/>
              <a:t>Amphetamines</a:t>
            </a:r>
            <a:br>
              <a:rPr lang="en-US" altLang="en-US" dirty="0"/>
            </a:br>
            <a:endParaRPr lang="en-US" altLang="en-US" dirty="0"/>
          </a:p>
        </p:txBody>
      </p:sp>
      <p:pic>
        <p:nvPicPr>
          <p:cNvPr id="5" name="Picture 4" descr="methamphetamin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00193" y="3993039"/>
            <a:ext cx="3419765" cy="2290910"/>
          </a:xfrm>
          <a:prstGeom prst="rect">
            <a:avLst/>
          </a:prstGeom>
          <a:ln>
            <a:noFill/>
          </a:ln>
          <a:effectLst/>
        </p:spPr>
      </p:pic>
      <p:pic>
        <p:nvPicPr>
          <p:cNvPr id="7" name="Picture 5" descr="amphetamine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320053" y="1428760"/>
            <a:ext cx="3142266" cy="4855190"/>
          </a:xfrm>
          <a:prstGeom prst="rect">
            <a:avLst/>
          </a:prstGeom>
          <a:ln>
            <a:noFill/>
          </a:ln>
          <a:effectLst/>
        </p:spPr>
      </p:pic>
      <p:pic>
        <p:nvPicPr>
          <p:cNvPr id="8" name="Picture 6" descr="amphetamine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700193" y="1428760"/>
            <a:ext cx="3419765" cy="2323200"/>
          </a:xfrm>
          <a:prstGeom prst="rect">
            <a:avLst/>
          </a:prstGeom>
          <a:ln>
            <a:noFill/>
          </a:ln>
          <a:effectLst/>
        </p:spPr>
      </p:pic>
      <p:sp>
        <p:nvSpPr>
          <p:cNvPr id="3" name="Slide Number Placeholder 2">
            <a:extLst>
              <a:ext uri="{FF2B5EF4-FFF2-40B4-BE49-F238E27FC236}">
                <a16:creationId xmlns:a16="http://schemas.microsoft.com/office/drawing/2014/main" id="{768F8006-2346-45C7-B5AD-29ABF9FE6C3B}"/>
              </a:ext>
            </a:extLst>
          </p:cNvPr>
          <p:cNvSpPr>
            <a:spLocks noGrp="1"/>
          </p:cNvSpPr>
          <p:nvPr>
            <p:ph type="sldNum" sz="quarter" idx="10"/>
          </p:nvPr>
        </p:nvSpPr>
        <p:spPr/>
        <p:txBody>
          <a:bodyPr/>
          <a:lstStyle/>
          <a:p>
            <a:pPr fontAlgn="base">
              <a:spcBef>
                <a:spcPct val="0"/>
              </a:spcBef>
              <a:spcAft>
                <a:spcPct val="0"/>
              </a:spcAft>
              <a:defRPr/>
            </a:pPr>
            <a:r>
              <a:rPr lang="en-US"/>
              <a:t>6-</a:t>
            </a:r>
            <a:fld id="{F9FD7121-6344-493B-BB7B-CFD9AD1ECE15}" type="slidenum">
              <a:rPr lang="en-US" smtClean="0"/>
              <a:pPr fontAlgn="base">
                <a:spcBef>
                  <a:spcPct val="0"/>
                </a:spcBef>
                <a:spcAft>
                  <a:spcPct val="0"/>
                </a:spcAft>
                <a:defRPr/>
              </a:pPr>
              <a:t>19</a:t>
            </a:fld>
            <a:endParaRPr lang="en-US" dirty="0"/>
          </a:p>
        </p:txBody>
      </p:sp>
    </p:spTree>
    <p:custDataLst>
      <p:tags r:id="rId1"/>
    </p:custData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Content Placeholder 4"/>
          <p:cNvSpPr>
            <a:spLocks noGrp="1"/>
          </p:cNvSpPr>
          <p:nvPr>
            <p:ph sz="quarter" idx="1"/>
          </p:nvPr>
        </p:nvSpPr>
        <p:spPr/>
        <p:txBody>
          <a:bodyPr/>
          <a:lstStyle/>
          <a:p>
            <a:pPr lvl="1"/>
            <a:r>
              <a:rPr lang="en-US" altLang="en-US" dirty="0"/>
              <a:t>Identify common drug names and terms associated with the seven drug categories</a:t>
            </a:r>
          </a:p>
          <a:p>
            <a:pPr lvl="1"/>
            <a:r>
              <a:rPr lang="en-US" altLang="en-US" dirty="0"/>
              <a:t>Identify common methods of administration for each category</a:t>
            </a:r>
          </a:p>
          <a:p>
            <a:pPr lvl="1"/>
            <a:r>
              <a:rPr lang="en-US" altLang="en-US" dirty="0"/>
              <a:t>Describe indicators of impairment associated with each category</a:t>
            </a:r>
          </a:p>
        </p:txBody>
      </p:sp>
      <p:sp>
        <p:nvSpPr>
          <p:cNvPr id="6147" name="Title 3"/>
          <p:cNvSpPr>
            <a:spLocks noGrp="1"/>
          </p:cNvSpPr>
          <p:nvPr>
            <p:ph type="title"/>
          </p:nvPr>
        </p:nvSpPr>
        <p:spPr/>
        <p:txBody>
          <a:bodyPr/>
          <a:lstStyle/>
          <a:p>
            <a:r>
              <a:rPr lang="en-US" altLang="en-US" dirty="0"/>
              <a:t>Learning Objectives</a:t>
            </a:r>
          </a:p>
        </p:txBody>
      </p:sp>
      <p:sp>
        <p:nvSpPr>
          <p:cNvPr id="9" name="Slide Number Placeholder 8">
            <a:extLst>
              <a:ext uri="{FF2B5EF4-FFF2-40B4-BE49-F238E27FC236}">
                <a16:creationId xmlns:a16="http://schemas.microsoft.com/office/drawing/2014/main" id="{61A6FE78-647C-4C2C-9D37-0D778F5B7572}"/>
              </a:ext>
            </a:extLst>
          </p:cNvPr>
          <p:cNvSpPr>
            <a:spLocks noGrp="1"/>
          </p:cNvSpPr>
          <p:nvPr>
            <p:ph type="sldNum" sz="quarter" idx="10"/>
          </p:nvPr>
        </p:nvSpPr>
        <p:spPr/>
        <p:txBody>
          <a:bodyPr/>
          <a:lstStyle/>
          <a:p>
            <a:pPr fontAlgn="base">
              <a:spcBef>
                <a:spcPct val="0"/>
              </a:spcBef>
              <a:spcAft>
                <a:spcPct val="0"/>
              </a:spcAft>
              <a:defRPr/>
            </a:pPr>
            <a:r>
              <a:rPr lang="en-US"/>
              <a:t>6-</a:t>
            </a:r>
            <a:fld id="{F9FD7121-6344-493B-BB7B-CFD9AD1ECE15}" type="slidenum">
              <a:rPr lang="en-US" smtClean="0"/>
              <a:pPr fontAlgn="base">
                <a:spcBef>
                  <a:spcPct val="0"/>
                </a:spcBef>
                <a:spcAft>
                  <a:spcPct val="0"/>
                </a:spcAft>
                <a:defRPr/>
              </a:pPr>
              <a:t>2</a:t>
            </a:fld>
            <a:endParaRPr lang="en-US" dirty="0"/>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14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14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14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1"/>
          <p:cNvSpPr>
            <a:spLocks noGrp="1"/>
          </p:cNvSpPr>
          <p:nvPr>
            <p:ph sz="quarter" idx="1"/>
          </p:nvPr>
        </p:nvSpPr>
        <p:spPr/>
        <p:txBody>
          <a:bodyPr/>
          <a:lstStyle/>
          <a:p>
            <a:pPr lvl="1"/>
            <a:r>
              <a:rPr lang="en-US" dirty="0"/>
              <a:t>Energy drinks</a:t>
            </a:r>
          </a:p>
          <a:p>
            <a:pPr lvl="1"/>
            <a:r>
              <a:rPr lang="en-US" dirty="0"/>
              <a:t>OTC</a:t>
            </a:r>
          </a:p>
          <a:p>
            <a:endParaRPr lang="en-US" dirty="0"/>
          </a:p>
        </p:txBody>
      </p:sp>
      <p:sp>
        <p:nvSpPr>
          <p:cNvPr id="6" name="Title 2"/>
          <p:cNvSpPr>
            <a:spLocks noGrp="1"/>
          </p:cNvSpPr>
          <p:nvPr>
            <p:ph type="title"/>
          </p:nvPr>
        </p:nvSpPr>
        <p:spPr/>
        <p:txBody>
          <a:bodyPr/>
          <a:lstStyle/>
          <a:p>
            <a:r>
              <a:rPr lang="en-US" altLang="en-US" dirty="0"/>
              <a:t>Other CNS Stimulants</a:t>
            </a:r>
          </a:p>
        </p:txBody>
      </p:sp>
      <p:pic>
        <p:nvPicPr>
          <p:cNvPr id="7" name="Picture 2" descr="https://lh6.googleusercontent.com/3CrYFPiZaxn37S3dfsoCkKhZU5RzkkUAnlQWzDPJB3u8bnSV2QhRGbXpj5-pP2zh8PqC2uCRcr1hIVrJV45nsH1owd9boRmO95yKuW26C2B9CGKXGI8zsnYYsTSRUjk0BQ">
            <a:extLst>
              <a:ext uri="{FF2B5EF4-FFF2-40B4-BE49-F238E27FC236}">
                <a16:creationId xmlns:a16="http://schemas.microsoft.com/office/drawing/2014/main" id="{DB32B41D-8006-4BF1-8BE3-B2665963A1A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07764" y="3429000"/>
            <a:ext cx="3468272" cy="259785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https://lh4.googleusercontent.com/RDjCn2uEBn4-dJtVp4Jy9bsb0DadoqNP3g-YgCbNLMQiygR-cKlQ9tK1t_hoUEMsC-ZTiyo5Ga76MdfR1ebQ9_yHdP42v-zbHk-giF7RY5aaoJhc-W5uuw-JUHtCDSvmfw">
            <a:extLst>
              <a:ext uri="{FF2B5EF4-FFF2-40B4-BE49-F238E27FC236}">
                <a16:creationId xmlns:a16="http://schemas.microsoft.com/office/drawing/2014/main" id="{4B05ACBD-9A6D-42F8-8192-CED5C950DFF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72427" y="3429000"/>
            <a:ext cx="3463811" cy="2597858"/>
          </a:xfrm>
          <a:prstGeom prst="rect">
            <a:avLst/>
          </a:prstGeom>
          <a:noFill/>
          <a:extLst>
            <a:ext uri="{909E8E84-426E-40DD-AFC4-6F175D3DCCD1}">
              <a14:hiddenFill xmlns:a14="http://schemas.microsoft.com/office/drawing/2010/main">
                <a:solidFill>
                  <a:srgbClr val="FFFFFF"/>
                </a:solidFill>
              </a14:hiddenFill>
            </a:ext>
          </a:extLst>
        </p:spPr>
      </p:pic>
      <p:sp>
        <p:nvSpPr>
          <p:cNvPr id="10" name="Slide Number Placeholder 9">
            <a:extLst>
              <a:ext uri="{FF2B5EF4-FFF2-40B4-BE49-F238E27FC236}">
                <a16:creationId xmlns:a16="http://schemas.microsoft.com/office/drawing/2014/main" id="{EA32F9C4-49FE-4585-8820-58F9EC17D6AA}"/>
              </a:ext>
            </a:extLst>
          </p:cNvPr>
          <p:cNvSpPr>
            <a:spLocks noGrp="1"/>
          </p:cNvSpPr>
          <p:nvPr>
            <p:ph type="sldNum" sz="quarter" idx="10"/>
          </p:nvPr>
        </p:nvSpPr>
        <p:spPr/>
        <p:txBody>
          <a:bodyPr/>
          <a:lstStyle/>
          <a:p>
            <a:pPr fontAlgn="base">
              <a:spcBef>
                <a:spcPct val="0"/>
              </a:spcBef>
              <a:spcAft>
                <a:spcPct val="0"/>
              </a:spcAft>
              <a:defRPr/>
            </a:pPr>
            <a:r>
              <a:rPr lang="en-US"/>
              <a:t>6-</a:t>
            </a:r>
            <a:fld id="{F9FD7121-6344-493B-BB7B-CFD9AD1ECE15}" type="slidenum">
              <a:rPr lang="en-US" smtClean="0"/>
              <a:pPr fontAlgn="base">
                <a:spcBef>
                  <a:spcPct val="0"/>
                </a:spcBef>
                <a:spcAft>
                  <a:spcPct val="0"/>
                </a:spcAft>
                <a:defRPr/>
              </a:pPr>
              <a:t>20</a:t>
            </a:fld>
            <a:endParaRPr lang="en-US" dirty="0"/>
          </a:p>
        </p:txBody>
      </p:sp>
    </p:spTree>
    <p:custDataLst>
      <p:tags r:id="rId1"/>
    </p:custDataLst>
    <p:extLst>
      <p:ext uri="{BB962C8B-B14F-4D97-AF65-F5344CB8AC3E}">
        <p14:creationId xmlns:p14="http://schemas.microsoft.com/office/powerpoint/2010/main" val="4222822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Content Placeholder 1"/>
          <p:cNvSpPr>
            <a:spLocks noGrp="1"/>
          </p:cNvSpPr>
          <p:nvPr>
            <p:ph sz="quarter" idx="1"/>
          </p:nvPr>
        </p:nvSpPr>
        <p:spPr>
          <a:xfrm>
            <a:off x="974322" y="1936750"/>
            <a:ext cx="7402601" cy="2299944"/>
          </a:xfrm>
        </p:spPr>
        <p:txBody>
          <a:bodyPr/>
          <a:lstStyle/>
          <a:p>
            <a:pPr lvl="1"/>
            <a:r>
              <a:rPr lang="en-US" dirty="0"/>
              <a:t>Ritalin</a:t>
            </a:r>
          </a:p>
          <a:p>
            <a:pPr lvl="1"/>
            <a:r>
              <a:rPr lang="en-US" dirty="0"/>
              <a:t>Adderall</a:t>
            </a:r>
          </a:p>
          <a:p>
            <a:pPr lvl="1"/>
            <a:r>
              <a:rPr lang="en-US" dirty="0"/>
              <a:t>Dexedrine </a:t>
            </a:r>
          </a:p>
        </p:txBody>
      </p:sp>
      <p:sp>
        <p:nvSpPr>
          <p:cNvPr id="35843" name="Title 2"/>
          <p:cNvSpPr>
            <a:spLocks noGrp="1"/>
          </p:cNvSpPr>
          <p:nvPr>
            <p:ph type="title"/>
          </p:nvPr>
        </p:nvSpPr>
        <p:spPr/>
        <p:txBody>
          <a:bodyPr/>
          <a:lstStyle/>
          <a:p>
            <a:r>
              <a:rPr lang="en-US" altLang="en-US" dirty="0"/>
              <a:t>Prescribed </a:t>
            </a:r>
            <a:br>
              <a:rPr lang="en-US" altLang="en-US" dirty="0"/>
            </a:br>
            <a:r>
              <a:rPr lang="en-US" altLang="en-US" dirty="0"/>
              <a:t>CNS Stimulants</a:t>
            </a:r>
          </a:p>
        </p:txBody>
      </p:sp>
      <p:pic>
        <p:nvPicPr>
          <p:cNvPr id="6" name="Picture 6"/>
          <p:cNvPicPr>
            <a:picLocks noChangeAspect="1" noChangeArrowheads="1"/>
          </p:cNvPicPr>
          <p:nvPr/>
        </p:nvPicPr>
        <p:blipFill rotWithShape="1">
          <a:blip r:embed="rId4">
            <a:extLst>
              <a:ext uri="{28A0092B-C50C-407E-A947-70E740481C1C}">
                <a14:useLocalDpi xmlns:a14="http://schemas.microsoft.com/office/drawing/2010/main" val="0"/>
              </a:ext>
            </a:extLst>
          </a:blip>
          <a:srcRect t="7301" b="7301"/>
          <a:stretch/>
        </p:blipFill>
        <p:spPr bwMode="auto">
          <a:xfrm>
            <a:off x="974322" y="4236694"/>
            <a:ext cx="3826613" cy="2136640"/>
          </a:xfrm>
          <a:prstGeom prst="rect">
            <a:avLst/>
          </a:prstGeom>
          <a:ln>
            <a:noFill/>
          </a:ln>
          <a:effectLst/>
        </p:spPr>
      </p:pic>
      <p:pic>
        <p:nvPicPr>
          <p:cNvPr id="2" name="Picture 1"/>
          <p:cNvPicPr>
            <a:picLocks noChangeAspect="1"/>
          </p:cNvPicPr>
          <p:nvPr/>
        </p:nvPicPr>
        <p:blipFill rotWithShape="1">
          <a:blip r:embed="rId5" cstate="print">
            <a:extLst>
              <a:ext uri="{28A0092B-C50C-407E-A947-70E740481C1C}">
                <a14:useLocalDpi xmlns:a14="http://schemas.microsoft.com/office/drawing/2010/main" val="0"/>
              </a:ext>
            </a:extLst>
          </a:blip>
          <a:srcRect r="8808"/>
          <a:stretch/>
        </p:blipFill>
        <p:spPr>
          <a:xfrm>
            <a:off x="5247020" y="4236694"/>
            <a:ext cx="2922658" cy="2136640"/>
          </a:xfrm>
          <a:prstGeom prst="rect">
            <a:avLst/>
          </a:prstGeom>
        </p:spPr>
      </p:pic>
      <p:pic>
        <p:nvPicPr>
          <p:cNvPr id="5" name="Picture 4">
            <a:extLst>
              <a:ext uri="{FF2B5EF4-FFF2-40B4-BE49-F238E27FC236}">
                <a16:creationId xmlns:a16="http://schemas.microsoft.com/office/drawing/2014/main" id="{6BE2A514-BA33-4FF6-8AE2-95B24EC5609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247020" y="1817209"/>
            <a:ext cx="2922658" cy="2191994"/>
          </a:xfrm>
          <a:prstGeom prst="rect">
            <a:avLst/>
          </a:prstGeom>
        </p:spPr>
      </p:pic>
      <p:sp>
        <p:nvSpPr>
          <p:cNvPr id="10" name="Slide Number Placeholder 9">
            <a:extLst>
              <a:ext uri="{FF2B5EF4-FFF2-40B4-BE49-F238E27FC236}">
                <a16:creationId xmlns:a16="http://schemas.microsoft.com/office/drawing/2014/main" id="{2995B13A-BF98-453A-BF69-998D289558D9}"/>
              </a:ext>
            </a:extLst>
          </p:cNvPr>
          <p:cNvSpPr>
            <a:spLocks noGrp="1"/>
          </p:cNvSpPr>
          <p:nvPr>
            <p:ph type="sldNum" sz="quarter" idx="10"/>
          </p:nvPr>
        </p:nvSpPr>
        <p:spPr/>
        <p:txBody>
          <a:bodyPr/>
          <a:lstStyle/>
          <a:p>
            <a:pPr fontAlgn="base">
              <a:spcBef>
                <a:spcPct val="0"/>
              </a:spcBef>
              <a:spcAft>
                <a:spcPct val="0"/>
              </a:spcAft>
              <a:defRPr/>
            </a:pPr>
            <a:r>
              <a:rPr lang="en-US"/>
              <a:t>6-</a:t>
            </a:r>
            <a:fld id="{F9FD7121-6344-493B-BB7B-CFD9AD1ECE15}" type="slidenum">
              <a:rPr lang="en-US" smtClean="0"/>
              <a:pPr fontAlgn="base">
                <a:spcBef>
                  <a:spcPct val="0"/>
                </a:spcBef>
                <a:spcAft>
                  <a:spcPct val="0"/>
                </a:spcAft>
                <a:defRPr/>
              </a:pPr>
              <a:t>21</a:t>
            </a:fld>
            <a:endParaRPr lang="en-US" dirty="0"/>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891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891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891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Content Placeholder 1"/>
          <p:cNvSpPr>
            <a:spLocks noGrp="1"/>
          </p:cNvSpPr>
          <p:nvPr>
            <p:ph sz="quarter" idx="1"/>
          </p:nvPr>
        </p:nvSpPr>
        <p:spPr/>
        <p:txBody>
          <a:bodyPr/>
          <a:lstStyle/>
          <a:p>
            <a:pPr lvl="1"/>
            <a:r>
              <a:rPr lang="en-US" dirty="0"/>
              <a:t>Insufflated</a:t>
            </a:r>
          </a:p>
          <a:p>
            <a:pPr lvl="1"/>
            <a:r>
              <a:rPr lang="en-US" dirty="0"/>
              <a:t>Injected</a:t>
            </a:r>
          </a:p>
          <a:p>
            <a:pPr lvl="1"/>
            <a:r>
              <a:rPr lang="en-US" dirty="0"/>
              <a:t>Smoked</a:t>
            </a:r>
          </a:p>
          <a:p>
            <a:pPr lvl="1"/>
            <a:r>
              <a:rPr lang="en-US" dirty="0"/>
              <a:t>Oral</a:t>
            </a:r>
          </a:p>
          <a:p>
            <a:endParaRPr lang="en-US" dirty="0"/>
          </a:p>
        </p:txBody>
      </p:sp>
      <p:sp>
        <p:nvSpPr>
          <p:cNvPr id="36867" name="Title 2"/>
          <p:cNvSpPr>
            <a:spLocks noGrp="1"/>
          </p:cNvSpPr>
          <p:nvPr>
            <p:ph type="title"/>
          </p:nvPr>
        </p:nvSpPr>
        <p:spPr/>
        <p:txBody>
          <a:bodyPr/>
          <a:lstStyle/>
          <a:p>
            <a:r>
              <a:rPr lang="en-US" altLang="en-US" dirty="0"/>
              <a:t>Methods of Administration </a:t>
            </a:r>
          </a:p>
        </p:txBody>
      </p:sp>
      <p:pic>
        <p:nvPicPr>
          <p:cNvPr id="5" name="Picture 5" descr="cocaine8"/>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83527" y="1539611"/>
            <a:ext cx="3335176" cy="2248966"/>
          </a:xfrm>
          <a:prstGeom prst="rect">
            <a:avLst/>
          </a:prstGeom>
          <a:ln>
            <a:noFill/>
          </a:ln>
          <a:effectLst/>
        </p:spPr>
      </p:pic>
      <p:pic>
        <p:nvPicPr>
          <p:cNvPr id="6" name="Picture 6" descr="cocaine7"/>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375064" y="3935935"/>
            <a:ext cx="2746628" cy="2153987"/>
          </a:xfrm>
          <a:prstGeom prst="rect">
            <a:avLst/>
          </a:prstGeom>
          <a:ln>
            <a:noFill/>
          </a:ln>
          <a:effectLst/>
        </p:spPr>
      </p:pic>
      <p:pic>
        <p:nvPicPr>
          <p:cNvPr id="7" name="Picture 6" descr="amphetamine4"/>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b="4936"/>
          <a:stretch/>
        </p:blipFill>
        <p:spPr bwMode="auto">
          <a:xfrm>
            <a:off x="5283528" y="3935936"/>
            <a:ext cx="3335176" cy="2153986"/>
          </a:xfrm>
          <a:prstGeom prst="rect">
            <a:avLst/>
          </a:prstGeom>
          <a:ln>
            <a:noFill/>
          </a:ln>
          <a:effectLst/>
        </p:spPr>
      </p:pic>
      <p:sp>
        <p:nvSpPr>
          <p:cNvPr id="9" name="Slide Number Placeholder 8">
            <a:extLst>
              <a:ext uri="{FF2B5EF4-FFF2-40B4-BE49-F238E27FC236}">
                <a16:creationId xmlns:a16="http://schemas.microsoft.com/office/drawing/2014/main" id="{5D802323-AAD4-4654-AC17-95652DBA0B61}"/>
              </a:ext>
            </a:extLst>
          </p:cNvPr>
          <p:cNvSpPr>
            <a:spLocks noGrp="1"/>
          </p:cNvSpPr>
          <p:nvPr>
            <p:ph type="sldNum" sz="quarter" idx="10"/>
          </p:nvPr>
        </p:nvSpPr>
        <p:spPr/>
        <p:txBody>
          <a:bodyPr/>
          <a:lstStyle/>
          <a:p>
            <a:pPr fontAlgn="base">
              <a:spcBef>
                <a:spcPct val="0"/>
              </a:spcBef>
              <a:spcAft>
                <a:spcPct val="0"/>
              </a:spcAft>
              <a:defRPr/>
            </a:pPr>
            <a:r>
              <a:rPr lang="en-US"/>
              <a:t>6-</a:t>
            </a:r>
            <a:fld id="{F9FD7121-6344-493B-BB7B-CFD9AD1ECE15}" type="slidenum">
              <a:rPr lang="en-US" smtClean="0"/>
              <a:pPr fontAlgn="base">
                <a:spcBef>
                  <a:spcPct val="0"/>
                </a:spcBef>
                <a:spcAft>
                  <a:spcPct val="0"/>
                </a:spcAft>
                <a:defRPr/>
              </a:pPr>
              <a:t>22</a:t>
            </a:fld>
            <a:endParaRPr lang="en-US" dirty="0"/>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993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993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993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9938">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Content Placeholder 1"/>
          <p:cNvSpPr>
            <a:spLocks noGrp="1"/>
          </p:cNvSpPr>
          <p:nvPr>
            <p:ph sz="quarter" idx="1"/>
          </p:nvPr>
        </p:nvSpPr>
        <p:spPr/>
        <p:txBody>
          <a:bodyPr/>
          <a:lstStyle/>
          <a:p>
            <a:pPr lvl="1"/>
            <a:r>
              <a:rPr lang="en-US" dirty="0"/>
              <a:t>Powder residue in nasal cavity</a:t>
            </a:r>
          </a:p>
          <a:p>
            <a:pPr lvl="1"/>
            <a:r>
              <a:rPr lang="en-US" dirty="0"/>
              <a:t>Blisters on lips and tongue</a:t>
            </a:r>
          </a:p>
          <a:p>
            <a:pPr lvl="1"/>
            <a:r>
              <a:rPr lang="en-US" dirty="0"/>
              <a:t>Injection marks</a:t>
            </a:r>
          </a:p>
        </p:txBody>
      </p:sp>
      <p:sp>
        <p:nvSpPr>
          <p:cNvPr id="38915" name="Title 2"/>
          <p:cNvSpPr>
            <a:spLocks noGrp="1"/>
          </p:cNvSpPr>
          <p:nvPr>
            <p:ph type="title"/>
          </p:nvPr>
        </p:nvSpPr>
        <p:spPr/>
        <p:txBody>
          <a:bodyPr/>
          <a:lstStyle/>
          <a:p>
            <a:r>
              <a:rPr lang="en-US" altLang="en-US" dirty="0"/>
              <a:t>Signs of Administration</a:t>
            </a: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15239" y="2825379"/>
            <a:ext cx="4371561" cy="3278671"/>
          </a:xfrm>
          <a:prstGeom prst="rect">
            <a:avLst/>
          </a:prstGeom>
        </p:spPr>
      </p:pic>
      <p:sp>
        <p:nvSpPr>
          <p:cNvPr id="7" name="Slide Number Placeholder 6">
            <a:extLst>
              <a:ext uri="{FF2B5EF4-FFF2-40B4-BE49-F238E27FC236}">
                <a16:creationId xmlns:a16="http://schemas.microsoft.com/office/drawing/2014/main" id="{925E33AC-AFAF-482D-A30A-938904753A2F}"/>
              </a:ext>
            </a:extLst>
          </p:cNvPr>
          <p:cNvSpPr>
            <a:spLocks noGrp="1"/>
          </p:cNvSpPr>
          <p:nvPr>
            <p:ph type="sldNum" sz="quarter" idx="10"/>
          </p:nvPr>
        </p:nvSpPr>
        <p:spPr/>
        <p:txBody>
          <a:bodyPr/>
          <a:lstStyle/>
          <a:p>
            <a:pPr fontAlgn="base">
              <a:spcBef>
                <a:spcPct val="0"/>
              </a:spcBef>
              <a:spcAft>
                <a:spcPct val="0"/>
              </a:spcAft>
              <a:defRPr/>
            </a:pPr>
            <a:r>
              <a:rPr lang="en-US"/>
              <a:t>6-</a:t>
            </a:r>
            <a:fld id="{F9FD7121-6344-493B-BB7B-CFD9AD1ECE15}" type="slidenum">
              <a:rPr lang="en-US" smtClean="0"/>
              <a:pPr fontAlgn="base">
                <a:spcBef>
                  <a:spcPct val="0"/>
                </a:spcBef>
                <a:spcAft>
                  <a:spcPct val="0"/>
                </a:spcAft>
                <a:defRPr/>
              </a:pPr>
              <a:t>23</a:t>
            </a:fld>
            <a:endParaRPr lang="en-US" dirty="0"/>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198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198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198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Content Placeholder 1"/>
          <p:cNvSpPr>
            <a:spLocks noGrp="1"/>
          </p:cNvSpPr>
          <p:nvPr>
            <p:ph sz="quarter" idx="1"/>
          </p:nvPr>
        </p:nvSpPr>
        <p:spPr/>
        <p:txBody>
          <a:bodyPr/>
          <a:lstStyle/>
          <a:p>
            <a:pPr lvl="1"/>
            <a:r>
              <a:rPr lang="en-US" dirty="0"/>
              <a:t>Euphoria – an extremely pleasurable sensation (while drug is psychoactive)</a:t>
            </a:r>
          </a:p>
          <a:p>
            <a:pPr lvl="1"/>
            <a:r>
              <a:rPr lang="en-US" dirty="0"/>
              <a:t>Opposite effect as drug wears off</a:t>
            </a:r>
          </a:p>
        </p:txBody>
      </p:sp>
      <p:sp>
        <p:nvSpPr>
          <p:cNvPr id="39939" name="Title 2"/>
          <p:cNvSpPr>
            <a:spLocks noGrp="1"/>
          </p:cNvSpPr>
          <p:nvPr>
            <p:ph type="title"/>
          </p:nvPr>
        </p:nvSpPr>
        <p:spPr/>
        <p:txBody>
          <a:bodyPr/>
          <a:lstStyle/>
          <a:p>
            <a:r>
              <a:rPr lang="en-US" altLang="en-US" dirty="0"/>
              <a:t>Effects of CNS Stimulants </a:t>
            </a:r>
          </a:p>
        </p:txBody>
      </p:sp>
      <p:pic>
        <p:nvPicPr>
          <p:cNvPr id="2" name="Picture 1" descr="The New Science of Happiness - PsyBlo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15985" y="4098845"/>
            <a:ext cx="3741055" cy="2333705"/>
          </a:xfrm>
          <a:prstGeom prst="rect">
            <a:avLst/>
          </a:prstGeom>
        </p:spPr>
      </p:pic>
      <p:sp>
        <p:nvSpPr>
          <p:cNvPr id="7" name="Slide Number Placeholder 6">
            <a:extLst>
              <a:ext uri="{FF2B5EF4-FFF2-40B4-BE49-F238E27FC236}">
                <a16:creationId xmlns:a16="http://schemas.microsoft.com/office/drawing/2014/main" id="{171A6F24-8586-4C86-83C1-90EF155714DD}"/>
              </a:ext>
            </a:extLst>
          </p:cNvPr>
          <p:cNvSpPr>
            <a:spLocks noGrp="1"/>
          </p:cNvSpPr>
          <p:nvPr>
            <p:ph type="sldNum" sz="quarter" idx="10"/>
          </p:nvPr>
        </p:nvSpPr>
        <p:spPr/>
        <p:txBody>
          <a:bodyPr/>
          <a:lstStyle/>
          <a:p>
            <a:pPr fontAlgn="base">
              <a:spcBef>
                <a:spcPct val="0"/>
              </a:spcBef>
              <a:spcAft>
                <a:spcPct val="0"/>
              </a:spcAft>
              <a:defRPr/>
            </a:pPr>
            <a:r>
              <a:rPr lang="en-US"/>
              <a:t>6-</a:t>
            </a:r>
            <a:fld id="{F9FD7121-6344-493B-BB7B-CFD9AD1ECE15}" type="slidenum">
              <a:rPr lang="en-US" smtClean="0"/>
              <a:pPr fontAlgn="base">
                <a:spcBef>
                  <a:spcPct val="0"/>
                </a:spcBef>
                <a:spcAft>
                  <a:spcPct val="0"/>
                </a:spcAft>
                <a:defRPr/>
              </a:pPr>
              <a:t>24</a:t>
            </a:fld>
            <a:endParaRPr lang="en-US" dirty="0"/>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30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3010">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Content Placeholder 1"/>
          <p:cNvSpPr>
            <a:spLocks noGrp="1"/>
          </p:cNvSpPr>
          <p:nvPr>
            <p:ph sz="quarter" idx="1"/>
          </p:nvPr>
        </p:nvSpPr>
        <p:spPr>
          <a:xfrm>
            <a:off x="785121" y="2294352"/>
            <a:ext cx="3902289" cy="2100095"/>
          </a:xfrm>
        </p:spPr>
        <p:txBody>
          <a:bodyPr/>
          <a:lstStyle/>
          <a:p>
            <a:pPr marL="284163" indent="-284163" eaLnBrk="1" hangingPunct="1">
              <a:spcBef>
                <a:spcPts val="1200"/>
              </a:spcBef>
              <a:buFont typeface="Arial" pitchFamily="34" charset="0"/>
              <a:buChar char="•"/>
              <a:defRPr/>
            </a:pPr>
            <a:r>
              <a:rPr lang="en-US" sz="2600" b="0" dirty="0"/>
              <a:t>Eyelid and body tremors</a:t>
            </a:r>
          </a:p>
          <a:p>
            <a:pPr marL="284163" indent="-284163" eaLnBrk="1" hangingPunct="1">
              <a:spcBef>
                <a:spcPts val="1200"/>
              </a:spcBef>
              <a:buFont typeface="Arial" pitchFamily="34" charset="0"/>
              <a:buChar char="•"/>
              <a:defRPr/>
            </a:pPr>
            <a:r>
              <a:rPr lang="en-US" sz="2600" b="0" dirty="0"/>
              <a:t>Grinding teeth (bruxism)</a:t>
            </a:r>
          </a:p>
        </p:txBody>
      </p:sp>
      <p:sp>
        <p:nvSpPr>
          <p:cNvPr id="40963" name="Title 2"/>
          <p:cNvSpPr>
            <a:spLocks noGrp="1"/>
          </p:cNvSpPr>
          <p:nvPr>
            <p:ph type="title"/>
          </p:nvPr>
        </p:nvSpPr>
        <p:spPr/>
        <p:txBody>
          <a:bodyPr/>
          <a:lstStyle/>
          <a:p>
            <a:r>
              <a:rPr lang="en-US" altLang="en-US" dirty="0"/>
              <a:t>General Indicators of Impairment</a:t>
            </a:r>
          </a:p>
        </p:txBody>
      </p:sp>
      <p:sp>
        <p:nvSpPr>
          <p:cNvPr id="6" name="Content Placeholder 1"/>
          <p:cNvSpPr txBox="1">
            <a:spLocks/>
          </p:cNvSpPr>
          <p:nvPr/>
        </p:nvSpPr>
        <p:spPr bwMode="auto">
          <a:xfrm>
            <a:off x="5496205" y="2294351"/>
            <a:ext cx="3363124" cy="2100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342900" indent="-342900" algn="l" rtl="0" eaLnBrk="0" fontAlgn="base" hangingPunct="0">
              <a:spcBef>
                <a:spcPct val="0"/>
              </a:spcBef>
              <a:spcAft>
                <a:spcPct val="0"/>
              </a:spcAft>
              <a:defRPr sz="3200" b="1">
                <a:solidFill>
                  <a:srgbClr val="003366"/>
                </a:solidFill>
                <a:latin typeface="+mj-lt"/>
                <a:ea typeface="+mn-ea"/>
                <a:cs typeface="+mn-cs"/>
              </a:defRPr>
            </a:lvl1pPr>
            <a:lvl2pPr marL="287338" indent="-173038" algn="l" rtl="0" eaLnBrk="0" fontAlgn="base" hangingPunct="0">
              <a:spcBef>
                <a:spcPct val="0"/>
              </a:spcBef>
              <a:spcAft>
                <a:spcPct val="0"/>
              </a:spcAft>
              <a:buFont typeface="Wingdings" pitchFamily="2" charset="2"/>
              <a:buChar char="ü"/>
              <a:defRPr sz="2800" b="1">
                <a:solidFill>
                  <a:srgbClr val="003366"/>
                </a:solidFill>
                <a:latin typeface="+mj-lt"/>
              </a:defRPr>
            </a:lvl2pPr>
            <a:lvl3pPr marL="627063" indent="-173038" algn="l" rtl="0" eaLnBrk="0" fontAlgn="base" hangingPunct="0">
              <a:spcBef>
                <a:spcPct val="0"/>
              </a:spcBef>
              <a:spcAft>
                <a:spcPct val="0"/>
              </a:spcAft>
              <a:buFont typeface="Trebuchet MS" pitchFamily="34" charset="0"/>
              <a:buChar char="―"/>
              <a:defRPr sz="2400" b="1">
                <a:solidFill>
                  <a:srgbClr val="003366"/>
                </a:solidFill>
                <a:latin typeface="+mj-lt"/>
              </a:defRPr>
            </a:lvl3pPr>
            <a:lvl4pPr marL="1031875" indent="-228600" algn="l" rtl="0" eaLnBrk="0" fontAlgn="base" hangingPunct="0">
              <a:spcBef>
                <a:spcPct val="0"/>
              </a:spcBef>
              <a:spcAft>
                <a:spcPct val="0"/>
              </a:spcAft>
              <a:buFont typeface="Wingdings" pitchFamily="2" charset="2"/>
              <a:buChar char="Ø"/>
              <a:defRPr sz="2000" b="1">
                <a:solidFill>
                  <a:srgbClr val="003366"/>
                </a:solidFill>
                <a:latin typeface="+mj-lt"/>
              </a:defRPr>
            </a:lvl4pPr>
            <a:lvl5pPr marL="1377950" indent="-230188" algn="l" rtl="0" eaLnBrk="0" fontAlgn="base" hangingPunct="0">
              <a:spcBef>
                <a:spcPct val="0"/>
              </a:spcBef>
              <a:spcAft>
                <a:spcPct val="0"/>
              </a:spcAft>
              <a:buFont typeface="Trebuchet MS" pitchFamily="34" charset="0"/>
              <a:buChar char="―"/>
              <a:defRPr sz="2000" b="1">
                <a:solidFill>
                  <a:srgbClr val="003366"/>
                </a:solidFill>
                <a:latin typeface="+mj-lt"/>
              </a:defRPr>
            </a:lvl5pPr>
            <a:lvl6pPr marL="1835150" indent="-230188" algn="l" rtl="0" fontAlgn="base">
              <a:spcBef>
                <a:spcPct val="0"/>
              </a:spcBef>
              <a:spcAft>
                <a:spcPct val="0"/>
              </a:spcAft>
              <a:buChar char="•"/>
              <a:defRPr>
                <a:solidFill>
                  <a:srgbClr val="003366"/>
                </a:solidFill>
                <a:latin typeface="+mn-lt"/>
              </a:defRPr>
            </a:lvl6pPr>
            <a:lvl7pPr marL="2292350" indent="-230188" algn="l" rtl="0" fontAlgn="base">
              <a:spcBef>
                <a:spcPct val="0"/>
              </a:spcBef>
              <a:spcAft>
                <a:spcPct val="0"/>
              </a:spcAft>
              <a:buChar char="•"/>
              <a:defRPr>
                <a:solidFill>
                  <a:srgbClr val="003366"/>
                </a:solidFill>
                <a:latin typeface="+mn-lt"/>
              </a:defRPr>
            </a:lvl7pPr>
            <a:lvl8pPr marL="2749550" indent="-230188" algn="l" rtl="0" fontAlgn="base">
              <a:spcBef>
                <a:spcPct val="0"/>
              </a:spcBef>
              <a:spcAft>
                <a:spcPct val="0"/>
              </a:spcAft>
              <a:buChar char="•"/>
              <a:defRPr>
                <a:solidFill>
                  <a:srgbClr val="003366"/>
                </a:solidFill>
                <a:latin typeface="+mn-lt"/>
              </a:defRPr>
            </a:lvl8pPr>
            <a:lvl9pPr marL="3206750" indent="-230188" algn="l" rtl="0" fontAlgn="base">
              <a:spcBef>
                <a:spcPct val="0"/>
              </a:spcBef>
              <a:spcAft>
                <a:spcPct val="0"/>
              </a:spcAft>
              <a:buChar char="•"/>
              <a:defRPr>
                <a:solidFill>
                  <a:srgbClr val="003366"/>
                </a:solidFill>
                <a:latin typeface="+mn-lt"/>
              </a:defRPr>
            </a:lvl9pPr>
          </a:lstStyle>
          <a:p>
            <a:pPr marL="284163" indent="-284163" eaLnBrk="1" hangingPunct="1">
              <a:spcBef>
                <a:spcPts val="1200"/>
              </a:spcBef>
              <a:buFont typeface="Arial" pitchFamily="34" charset="0"/>
              <a:buChar char="•"/>
              <a:defRPr/>
            </a:pPr>
            <a:r>
              <a:rPr lang="en-US" sz="2600" b="0" kern="0" dirty="0">
                <a:solidFill>
                  <a:srgbClr val="000000"/>
                </a:solidFill>
              </a:rPr>
              <a:t>Restlessness</a:t>
            </a:r>
          </a:p>
          <a:p>
            <a:pPr marL="284163" indent="-284163" eaLnBrk="1" hangingPunct="1">
              <a:spcBef>
                <a:spcPts val="1200"/>
              </a:spcBef>
              <a:buFont typeface="Arial" pitchFamily="34" charset="0"/>
              <a:buChar char="•"/>
              <a:defRPr/>
            </a:pPr>
            <a:r>
              <a:rPr lang="en-US" sz="2600" b="0" kern="0" dirty="0">
                <a:solidFill>
                  <a:srgbClr val="000000"/>
                </a:solidFill>
              </a:rPr>
              <a:t>Talkative</a:t>
            </a:r>
          </a:p>
        </p:txBody>
      </p:sp>
      <p:sp>
        <p:nvSpPr>
          <p:cNvPr id="3" name="Slide Number Placeholder 2">
            <a:extLst>
              <a:ext uri="{FF2B5EF4-FFF2-40B4-BE49-F238E27FC236}">
                <a16:creationId xmlns:a16="http://schemas.microsoft.com/office/drawing/2014/main" id="{7C449C3B-4482-44BC-8FBB-6D2B565E805C}"/>
              </a:ext>
            </a:extLst>
          </p:cNvPr>
          <p:cNvSpPr>
            <a:spLocks noGrp="1"/>
          </p:cNvSpPr>
          <p:nvPr>
            <p:ph type="sldNum" sz="quarter" idx="10"/>
          </p:nvPr>
        </p:nvSpPr>
        <p:spPr/>
        <p:txBody>
          <a:bodyPr/>
          <a:lstStyle/>
          <a:p>
            <a:pPr fontAlgn="base">
              <a:spcBef>
                <a:spcPct val="0"/>
              </a:spcBef>
              <a:spcAft>
                <a:spcPct val="0"/>
              </a:spcAft>
              <a:defRPr/>
            </a:pPr>
            <a:r>
              <a:rPr lang="en-US"/>
              <a:t>6-</a:t>
            </a:r>
            <a:fld id="{F9FD7121-6344-493B-BB7B-CFD9AD1ECE15}" type="slidenum">
              <a:rPr lang="en-US" smtClean="0"/>
              <a:pPr fontAlgn="base">
                <a:spcBef>
                  <a:spcPct val="0"/>
                </a:spcBef>
                <a:spcAft>
                  <a:spcPct val="0"/>
                </a:spcAft>
                <a:defRPr/>
              </a:pPr>
              <a:t>25</a:t>
            </a:fld>
            <a:endParaRPr lang="en-US" dirty="0"/>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403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403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1" name="Title 2"/>
          <p:cNvSpPr>
            <a:spLocks noGrp="1"/>
          </p:cNvSpPr>
          <p:nvPr>
            <p:ph type="title"/>
          </p:nvPr>
        </p:nvSpPr>
        <p:spPr/>
        <p:txBody>
          <a:bodyPr/>
          <a:lstStyle/>
          <a:p>
            <a:r>
              <a:rPr lang="en-US" altLang="en-US" dirty="0"/>
              <a:t>Eye Indicators</a:t>
            </a:r>
          </a:p>
        </p:txBody>
      </p:sp>
      <p:graphicFrame>
        <p:nvGraphicFramePr>
          <p:cNvPr id="6" name="Group 4"/>
          <p:cNvGraphicFramePr>
            <a:graphicFrameLocks noGrp="1"/>
          </p:cNvGraphicFramePr>
          <p:nvPr>
            <p:extLst>
              <p:ext uri="{D42A27DB-BD31-4B8C-83A1-F6EECF244321}">
                <p14:modId xmlns:p14="http://schemas.microsoft.com/office/powerpoint/2010/main" val="4062575940"/>
              </p:ext>
            </p:extLst>
          </p:nvPr>
        </p:nvGraphicFramePr>
        <p:xfrm>
          <a:off x="1828800" y="2148840"/>
          <a:ext cx="5486400" cy="2560320"/>
        </p:xfrm>
        <a:graphic>
          <a:graphicData uri="http://schemas.openxmlformats.org/drawingml/2006/table">
            <a:tbl>
              <a:tblPr>
                <a:tableStyleId>{D7AC3CCA-C797-4891-BE02-D94E43425B78}</a:tableStyleId>
              </a:tblPr>
              <a:tblGrid>
                <a:gridCol w="2743200">
                  <a:extLst>
                    <a:ext uri="{9D8B030D-6E8A-4147-A177-3AD203B41FA5}">
                      <a16:colId xmlns:a16="http://schemas.microsoft.com/office/drawing/2014/main" val="20000"/>
                    </a:ext>
                  </a:extLst>
                </a:gridCol>
                <a:gridCol w="2743200">
                  <a:extLst>
                    <a:ext uri="{9D8B030D-6E8A-4147-A177-3AD203B41FA5}">
                      <a16:colId xmlns:a16="http://schemas.microsoft.com/office/drawing/2014/main" val="20001"/>
                    </a:ext>
                  </a:extLst>
                </a:gridCol>
              </a:tblGrid>
              <a:tr h="640080">
                <a:tc>
                  <a:txBody>
                    <a:bodyPr/>
                    <a:lstStyle/>
                    <a:p>
                      <a:pPr marL="0" marR="0" lvl="0" indent="0" algn="l" defTabSz="457200" rtl="0" eaLnBrk="1" fontAlgn="base" latinLnBrk="0" hangingPunct="1">
                        <a:lnSpc>
                          <a:spcPct val="100000"/>
                        </a:lnSpc>
                        <a:spcBef>
                          <a:spcPct val="20000"/>
                        </a:spcBef>
                        <a:spcAft>
                          <a:spcPct val="0"/>
                        </a:spcAft>
                        <a:buClrTx/>
                        <a:buSzTx/>
                        <a:buFontTx/>
                        <a:buNone/>
                        <a:tabLst/>
                      </a:pPr>
                      <a:r>
                        <a:rPr kumimoji="0" lang="en-GB" sz="2600" u="none" strike="noStrike" cap="none" normalizeH="0" baseline="0" dirty="0">
                          <a:ln w="9525">
                            <a:noFill/>
                          </a:ln>
                          <a:solidFill>
                            <a:srgbClr val="000000"/>
                          </a:solidFill>
                          <a:effectLst/>
                          <a:latin typeface="+mj-lt"/>
                        </a:rPr>
                        <a:t>HGN</a:t>
                      </a:r>
                      <a:endParaRPr kumimoji="0" lang="en-US" sz="2600" b="0" i="0" u="none" strike="noStrike" cap="none" normalizeH="0" baseline="0" dirty="0">
                        <a:ln w="9525">
                          <a:noFill/>
                        </a:ln>
                        <a:solidFill>
                          <a:srgbClr val="000000"/>
                        </a:solidFill>
                        <a:effectLst/>
                        <a:latin typeface="+mj-lt"/>
                        <a:cs typeface="Arial" charset="0"/>
                      </a:endParaRPr>
                    </a:p>
                  </a:txBody>
                  <a:tcPr anchor="ctr" horzOverflow="overflow"/>
                </a:tc>
                <a:tc>
                  <a:txBody>
                    <a:bodyPr/>
                    <a:lstStyle/>
                    <a:p>
                      <a:pPr marL="0" marR="0" lvl="0" indent="0" algn="l" defTabSz="457200" rtl="0" eaLnBrk="1" fontAlgn="base" latinLnBrk="0" hangingPunct="1">
                        <a:lnSpc>
                          <a:spcPct val="100000"/>
                        </a:lnSpc>
                        <a:spcBef>
                          <a:spcPct val="20000"/>
                        </a:spcBef>
                        <a:spcAft>
                          <a:spcPct val="0"/>
                        </a:spcAft>
                        <a:buClrTx/>
                        <a:buSzTx/>
                        <a:buFontTx/>
                        <a:buNone/>
                        <a:tabLst/>
                      </a:pPr>
                      <a:r>
                        <a:rPr kumimoji="0" lang="en-GB" sz="2600" u="none" strike="noStrike" cap="none" normalizeH="0" baseline="0" dirty="0">
                          <a:ln w="9525">
                            <a:noFill/>
                          </a:ln>
                          <a:solidFill>
                            <a:srgbClr val="000000"/>
                          </a:solidFill>
                          <a:effectLst/>
                          <a:latin typeface="+mj-lt"/>
                        </a:rPr>
                        <a:t>None</a:t>
                      </a:r>
                      <a:endParaRPr kumimoji="0" lang="en-US" sz="2600" b="0" i="0" u="none" strike="noStrike" cap="none" normalizeH="0" baseline="0" dirty="0">
                        <a:ln w="9525">
                          <a:noFill/>
                        </a:ln>
                        <a:solidFill>
                          <a:srgbClr val="000000"/>
                        </a:solidFill>
                        <a:effectLst/>
                        <a:latin typeface="+mj-lt"/>
                        <a:cs typeface="Arial" charset="0"/>
                      </a:endParaRPr>
                    </a:p>
                  </a:txBody>
                  <a:tcPr anchor="ctr" horzOverflow="overflow"/>
                </a:tc>
                <a:extLst>
                  <a:ext uri="{0D108BD9-81ED-4DB2-BD59-A6C34878D82A}">
                    <a16:rowId xmlns:a16="http://schemas.microsoft.com/office/drawing/2014/main" val="10000"/>
                  </a:ext>
                </a:extLst>
              </a:tr>
              <a:tr h="640080">
                <a:tc>
                  <a:txBody>
                    <a:bodyPr/>
                    <a:lstStyle/>
                    <a:p>
                      <a:pPr marL="0" marR="0" lvl="0" indent="0" algn="l" defTabSz="457200" rtl="0" eaLnBrk="1" fontAlgn="base" latinLnBrk="0" hangingPunct="1">
                        <a:lnSpc>
                          <a:spcPct val="100000"/>
                        </a:lnSpc>
                        <a:spcBef>
                          <a:spcPct val="20000"/>
                        </a:spcBef>
                        <a:spcAft>
                          <a:spcPct val="0"/>
                        </a:spcAft>
                        <a:buClrTx/>
                        <a:buSzTx/>
                        <a:buFontTx/>
                        <a:buNone/>
                        <a:tabLst/>
                      </a:pPr>
                      <a:r>
                        <a:rPr kumimoji="0" lang="en-GB" sz="2600" u="none" strike="noStrike" cap="none" normalizeH="0" baseline="0" dirty="0">
                          <a:ln w="9525">
                            <a:noFill/>
                          </a:ln>
                          <a:solidFill>
                            <a:srgbClr val="000000"/>
                          </a:solidFill>
                          <a:effectLst/>
                          <a:latin typeface="+mj-lt"/>
                        </a:rPr>
                        <a:t>VGN</a:t>
                      </a:r>
                      <a:endParaRPr kumimoji="0" lang="en-US" sz="2600" b="0" i="0" u="none" strike="noStrike" cap="none" normalizeH="0" baseline="0" dirty="0">
                        <a:ln w="9525">
                          <a:noFill/>
                        </a:ln>
                        <a:solidFill>
                          <a:srgbClr val="000000"/>
                        </a:solidFill>
                        <a:effectLst/>
                        <a:latin typeface="+mj-lt"/>
                        <a:cs typeface="Arial" charset="0"/>
                      </a:endParaRPr>
                    </a:p>
                  </a:txBody>
                  <a:tcPr anchor="ctr" horzOverflow="overflow"/>
                </a:tc>
                <a:tc>
                  <a:txBody>
                    <a:bodyPr/>
                    <a:lstStyle/>
                    <a:p>
                      <a:pPr marL="0" marR="0" lvl="0" indent="0" algn="l" defTabSz="457200" rtl="0" eaLnBrk="1" fontAlgn="base" latinLnBrk="0" hangingPunct="1">
                        <a:lnSpc>
                          <a:spcPct val="100000"/>
                        </a:lnSpc>
                        <a:spcBef>
                          <a:spcPct val="20000"/>
                        </a:spcBef>
                        <a:spcAft>
                          <a:spcPct val="0"/>
                        </a:spcAft>
                        <a:buClrTx/>
                        <a:buSzTx/>
                        <a:buFontTx/>
                        <a:buNone/>
                        <a:tabLst/>
                      </a:pPr>
                      <a:r>
                        <a:rPr kumimoji="0" lang="en-GB" sz="2600" u="none" strike="noStrike" cap="none" normalizeH="0" baseline="0" dirty="0">
                          <a:ln w="9525">
                            <a:noFill/>
                          </a:ln>
                          <a:solidFill>
                            <a:srgbClr val="000000"/>
                          </a:solidFill>
                          <a:effectLst/>
                          <a:latin typeface="+mj-lt"/>
                        </a:rPr>
                        <a:t>None</a:t>
                      </a:r>
                      <a:endParaRPr kumimoji="0" lang="en-US" sz="2600" b="0" i="0" u="none" strike="noStrike" cap="none" normalizeH="0" baseline="0" dirty="0">
                        <a:ln w="9525">
                          <a:noFill/>
                        </a:ln>
                        <a:solidFill>
                          <a:srgbClr val="000000"/>
                        </a:solidFill>
                        <a:effectLst/>
                        <a:latin typeface="+mj-lt"/>
                        <a:cs typeface="Arial" charset="0"/>
                      </a:endParaRPr>
                    </a:p>
                  </a:txBody>
                  <a:tcPr anchor="ctr" horzOverflow="overflow"/>
                </a:tc>
                <a:extLst>
                  <a:ext uri="{0D108BD9-81ED-4DB2-BD59-A6C34878D82A}">
                    <a16:rowId xmlns:a16="http://schemas.microsoft.com/office/drawing/2014/main" val="10001"/>
                  </a:ext>
                </a:extLst>
              </a:tr>
              <a:tr h="640080">
                <a:tc>
                  <a:txBody>
                    <a:bodyPr/>
                    <a:lstStyle/>
                    <a:p>
                      <a:pPr marL="0" marR="0" lvl="0" indent="0" algn="l" defTabSz="457200" rtl="0" eaLnBrk="1" fontAlgn="base" latinLnBrk="0" hangingPunct="1">
                        <a:lnSpc>
                          <a:spcPct val="100000"/>
                        </a:lnSpc>
                        <a:spcBef>
                          <a:spcPct val="20000"/>
                        </a:spcBef>
                        <a:spcAft>
                          <a:spcPct val="0"/>
                        </a:spcAft>
                        <a:buClrTx/>
                        <a:buSzTx/>
                        <a:buFontTx/>
                        <a:buNone/>
                        <a:tabLst/>
                      </a:pPr>
                      <a:r>
                        <a:rPr kumimoji="0" lang="en-GB" sz="2600" u="none" strike="noStrike" cap="none" normalizeH="0" baseline="0" dirty="0">
                          <a:ln w="9525">
                            <a:noFill/>
                          </a:ln>
                          <a:solidFill>
                            <a:srgbClr val="000000"/>
                          </a:solidFill>
                          <a:effectLst/>
                          <a:latin typeface="+mj-lt"/>
                        </a:rPr>
                        <a:t>LOC</a:t>
                      </a:r>
                      <a:endParaRPr kumimoji="0" lang="en-US" sz="2600" b="0" i="0" u="none" strike="noStrike" cap="none" normalizeH="0" baseline="0" dirty="0">
                        <a:ln w="9525">
                          <a:noFill/>
                        </a:ln>
                        <a:solidFill>
                          <a:srgbClr val="000000"/>
                        </a:solidFill>
                        <a:effectLst/>
                        <a:latin typeface="+mj-lt"/>
                        <a:cs typeface="Arial" charset="0"/>
                      </a:endParaRPr>
                    </a:p>
                  </a:txBody>
                  <a:tcPr anchor="ctr" horzOverflow="overflow"/>
                </a:tc>
                <a:tc>
                  <a:txBody>
                    <a:bodyPr/>
                    <a:lstStyle/>
                    <a:p>
                      <a:pPr marL="0" marR="0" lvl="0" indent="0" algn="l" defTabSz="457200" rtl="0" eaLnBrk="1" fontAlgn="base" latinLnBrk="0" hangingPunct="1">
                        <a:lnSpc>
                          <a:spcPct val="100000"/>
                        </a:lnSpc>
                        <a:spcBef>
                          <a:spcPct val="20000"/>
                        </a:spcBef>
                        <a:spcAft>
                          <a:spcPct val="0"/>
                        </a:spcAft>
                        <a:buClrTx/>
                        <a:buSzTx/>
                        <a:buFontTx/>
                        <a:buNone/>
                        <a:tabLst/>
                      </a:pPr>
                      <a:r>
                        <a:rPr kumimoji="0" lang="en-GB" sz="2600" u="none" strike="noStrike" cap="none" normalizeH="0" baseline="0" dirty="0">
                          <a:ln w="9525">
                            <a:noFill/>
                          </a:ln>
                          <a:solidFill>
                            <a:srgbClr val="000000"/>
                          </a:solidFill>
                          <a:effectLst/>
                          <a:latin typeface="+mj-lt"/>
                        </a:rPr>
                        <a:t>None</a:t>
                      </a:r>
                      <a:endParaRPr kumimoji="0" lang="en-US" sz="2600" b="0" i="0" u="none" strike="noStrike" cap="none" normalizeH="0" baseline="0" dirty="0">
                        <a:ln w="9525">
                          <a:noFill/>
                        </a:ln>
                        <a:solidFill>
                          <a:srgbClr val="000000"/>
                        </a:solidFill>
                        <a:effectLst/>
                        <a:latin typeface="+mj-lt"/>
                        <a:cs typeface="Arial" charset="0"/>
                      </a:endParaRPr>
                    </a:p>
                  </a:txBody>
                  <a:tcPr anchor="ctr" horzOverflow="overflow"/>
                </a:tc>
                <a:extLst>
                  <a:ext uri="{0D108BD9-81ED-4DB2-BD59-A6C34878D82A}">
                    <a16:rowId xmlns:a16="http://schemas.microsoft.com/office/drawing/2014/main" val="10002"/>
                  </a:ext>
                </a:extLst>
              </a:tr>
              <a:tr h="640080">
                <a:tc>
                  <a:txBody>
                    <a:bodyPr/>
                    <a:lstStyle/>
                    <a:p>
                      <a:pPr marL="0" marR="0" lvl="0" indent="0" algn="l" defTabSz="457200" rtl="0" eaLnBrk="1" fontAlgn="base" latinLnBrk="0" hangingPunct="1">
                        <a:lnSpc>
                          <a:spcPct val="100000"/>
                        </a:lnSpc>
                        <a:spcBef>
                          <a:spcPct val="20000"/>
                        </a:spcBef>
                        <a:spcAft>
                          <a:spcPct val="0"/>
                        </a:spcAft>
                        <a:buClrTx/>
                        <a:buSzTx/>
                        <a:buFontTx/>
                        <a:buNone/>
                        <a:tabLst/>
                      </a:pPr>
                      <a:r>
                        <a:rPr kumimoji="0" lang="en-GB" sz="2600" u="none" strike="noStrike" cap="none" normalizeH="0" baseline="0" dirty="0">
                          <a:ln w="9525">
                            <a:noFill/>
                          </a:ln>
                          <a:solidFill>
                            <a:srgbClr val="000000"/>
                          </a:solidFill>
                          <a:effectLst/>
                          <a:latin typeface="+mj-lt"/>
                        </a:rPr>
                        <a:t>Pupil Size</a:t>
                      </a:r>
                      <a:endParaRPr kumimoji="0" lang="en-US" sz="2600" b="0" i="0" u="none" strike="noStrike" cap="none" normalizeH="0" baseline="0" dirty="0">
                        <a:ln w="9525">
                          <a:noFill/>
                        </a:ln>
                        <a:solidFill>
                          <a:srgbClr val="000000"/>
                        </a:solidFill>
                        <a:effectLst/>
                        <a:latin typeface="+mj-lt"/>
                        <a:cs typeface="Arial" charset="0"/>
                      </a:endParaRPr>
                    </a:p>
                  </a:txBody>
                  <a:tcPr anchor="ctr" horzOverflow="overflow"/>
                </a:tc>
                <a:tc>
                  <a:txBody>
                    <a:bodyPr/>
                    <a:lstStyle/>
                    <a:p>
                      <a:pPr marL="0" marR="0" lvl="0" indent="0" algn="l" defTabSz="457200" rtl="0" eaLnBrk="1" fontAlgn="base" latinLnBrk="0" hangingPunct="1">
                        <a:lnSpc>
                          <a:spcPct val="100000"/>
                        </a:lnSpc>
                        <a:spcBef>
                          <a:spcPct val="20000"/>
                        </a:spcBef>
                        <a:spcAft>
                          <a:spcPct val="0"/>
                        </a:spcAft>
                        <a:buClrTx/>
                        <a:buSzTx/>
                        <a:buFontTx/>
                        <a:buNone/>
                        <a:tabLst/>
                      </a:pPr>
                      <a:r>
                        <a:rPr kumimoji="0" lang="en-GB" sz="2600" u="none" strike="noStrike" cap="none" normalizeH="0" baseline="0" dirty="0">
                          <a:ln w="9525">
                            <a:noFill/>
                          </a:ln>
                          <a:solidFill>
                            <a:srgbClr val="000000"/>
                          </a:solidFill>
                          <a:effectLst/>
                          <a:latin typeface="+mj-lt"/>
                        </a:rPr>
                        <a:t>Dilated</a:t>
                      </a:r>
                      <a:endParaRPr kumimoji="0" lang="en-US" sz="2600" b="0" i="0" u="none" strike="noStrike" cap="none" normalizeH="0" baseline="0" dirty="0">
                        <a:ln w="9525">
                          <a:noFill/>
                        </a:ln>
                        <a:solidFill>
                          <a:srgbClr val="000000"/>
                        </a:solidFill>
                        <a:effectLst/>
                        <a:latin typeface="+mj-lt"/>
                        <a:cs typeface="Arial" charset="0"/>
                      </a:endParaRPr>
                    </a:p>
                  </a:txBody>
                  <a:tcPr anchor="ctr" horzOverflow="overflow"/>
                </a:tc>
                <a:extLst>
                  <a:ext uri="{0D108BD9-81ED-4DB2-BD59-A6C34878D82A}">
                    <a16:rowId xmlns:a16="http://schemas.microsoft.com/office/drawing/2014/main" val="10003"/>
                  </a:ext>
                </a:extLst>
              </a:tr>
            </a:tbl>
          </a:graphicData>
        </a:graphic>
      </p:graphicFrame>
      <p:sp>
        <p:nvSpPr>
          <p:cNvPr id="3" name="Slide Number Placeholder 2">
            <a:extLst>
              <a:ext uri="{FF2B5EF4-FFF2-40B4-BE49-F238E27FC236}">
                <a16:creationId xmlns:a16="http://schemas.microsoft.com/office/drawing/2014/main" id="{26BA14E6-EAF5-4061-901F-1477C6AD9F1F}"/>
              </a:ext>
            </a:extLst>
          </p:cNvPr>
          <p:cNvSpPr>
            <a:spLocks noGrp="1"/>
          </p:cNvSpPr>
          <p:nvPr>
            <p:ph type="sldNum" sz="quarter" idx="10"/>
          </p:nvPr>
        </p:nvSpPr>
        <p:spPr/>
        <p:txBody>
          <a:bodyPr/>
          <a:lstStyle/>
          <a:p>
            <a:pPr fontAlgn="base">
              <a:spcBef>
                <a:spcPct val="0"/>
              </a:spcBef>
              <a:spcAft>
                <a:spcPct val="0"/>
              </a:spcAft>
              <a:defRPr/>
            </a:pPr>
            <a:r>
              <a:rPr lang="en-US"/>
              <a:t>6-</a:t>
            </a:r>
            <a:fld id="{F9FD7121-6344-493B-BB7B-CFD9AD1ECE15}" type="slidenum">
              <a:rPr lang="en-US" smtClean="0"/>
              <a:pPr fontAlgn="base">
                <a:spcBef>
                  <a:spcPct val="0"/>
                </a:spcBef>
                <a:spcAft>
                  <a:spcPct val="0"/>
                </a:spcAft>
                <a:defRPr/>
              </a:pPr>
              <a:t>26</a:t>
            </a:fld>
            <a:endParaRPr lang="en-US" dirty="0"/>
          </a:p>
        </p:txBody>
      </p:sp>
      <p:sp>
        <p:nvSpPr>
          <p:cNvPr id="5" name="Rectangle 4">
            <a:extLst>
              <a:ext uri="{FF2B5EF4-FFF2-40B4-BE49-F238E27FC236}">
                <a16:creationId xmlns:a16="http://schemas.microsoft.com/office/drawing/2014/main" id="{0949E2AB-43F9-4A50-BD31-38E8786D210F}"/>
              </a:ext>
            </a:extLst>
          </p:cNvPr>
          <p:cNvSpPr/>
          <p:nvPr/>
        </p:nvSpPr>
        <p:spPr>
          <a:xfrm>
            <a:off x="4660054" y="2248746"/>
            <a:ext cx="1354666" cy="413174"/>
          </a:xfrm>
          <a:prstGeom prst="rect">
            <a:avLst/>
          </a:prstGeom>
          <a:solidFill>
            <a:srgbClr val="E7E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EC852053-7E79-4AC5-BDC2-BA4B10DB68ED}"/>
              </a:ext>
            </a:extLst>
          </p:cNvPr>
          <p:cNvSpPr/>
          <p:nvPr/>
        </p:nvSpPr>
        <p:spPr>
          <a:xfrm>
            <a:off x="1903307" y="2959946"/>
            <a:ext cx="1354666" cy="413174"/>
          </a:xfrm>
          <a:prstGeom prst="rect">
            <a:avLst/>
          </a:prstGeom>
          <a:solidFill>
            <a:srgbClr val="E7E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7DA61B1A-61A8-442C-91F4-02A8E54A02D4}"/>
              </a:ext>
            </a:extLst>
          </p:cNvPr>
          <p:cNvSpPr/>
          <p:nvPr/>
        </p:nvSpPr>
        <p:spPr>
          <a:xfrm>
            <a:off x="4660054" y="2934016"/>
            <a:ext cx="1354666" cy="413174"/>
          </a:xfrm>
          <a:prstGeom prst="rect">
            <a:avLst/>
          </a:prstGeom>
          <a:solidFill>
            <a:srgbClr val="E7E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2C14F1ED-CD76-4A76-BFE4-697A63CF6862}"/>
              </a:ext>
            </a:extLst>
          </p:cNvPr>
          <p:cNvSpPr/>
          <p:nvPr/>
        </p:nvSpPr>
        <p:spPr>
          <a:xfrm>
            <a:off x="1896534" y="3575895"/>
            <a:ext cx="1354666" cy="413174"/>
          </a:xfrm>
          <a:prstGeom prst="rect">
            <a:avLst/>
          </a:prstGeom>
          <a:solidFill>
            <a:srgbClr val="E7E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06AC32F1-8120-4D76-B887-6119A6FCDB0B}"/>
              </a:ext>
            </a:extLst>
          </p:cNvPr>
          <p:cNvSpPr/>
          <p:nvPr/>
        </p:nvSpPr>
        <p:spPr>
          <a:xfrm>
            <a:off x="4660054" y="3530600"/>
            <a:ext cx="1354666" cy="413174"/>
          </a:xfrm>
          <a:prstGeom prst="rect">
            <a:avLst/>
          </a:prstGeom>
          <a:solidFill>
            <a:srgbClr val="E7E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9B3EE93-B6C2-4792-954B-5475D0DBD64A}"/>
              </a:ext>
            </a:extLst>
          </p:cNvPr>
          <p:cNvSpPr/>
          <p:nvPr/>
        </p:nvSpPr>
        <p:spPr>
          <a:xfrm>
            <a:off x="1903307" y="4216822"/>
            <a:ext cx="1740746" cy="413174"/>
          </a:xfrm>
          <a:prstGeom prst="rect">
            <a:avLst/>
          </a:prstGeom>
          <a:solidFill>
            <a:srgbClr val="E7E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DD840050-FDA1-49B3-ACE2-13D893EE38CB}"/>
              </a:ext>
            </a:extLst>
          </p:cNvPr>
          <p:cNvSpPr/>
          <p:nvPr/>
        </p:nvSpPr>
        <p:spPr>
          <a:xfrm>
            <a:off x="4660054" y="4196081"/>
            <a:ext cx="1354666" cy="413174"/>
          </a:xfrm>
          <a:prstGeom prst="rect">
            <a:avLst/>
          </a:prstGeom>
          <a:solidFill>
            <a:srgbClr val="E7E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P spid="9" grpId="0" animBg="1"/>
      <p:bldP spid="10" grpId="0" animBg="1"/>
      <p:bldP spid="11" grpId="0" animBg="1"/>
      <p:bldP spid="1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5" name="Title 2"/>
          <p:cNvSpPr>
            <a:spLocks noGrp="1"/>
          </p:cNvSpPr>
          <p:nvPr>
            <p:ph type="title"/>
          </p:nvPr>
        </p:nvSpPr>
        <p:spPr/>
        <p:txBody>
          <a:bodyPr/>
          <a:lstStyle/>
          <a:p>
            <a:r>
              <a:rPr lang="en-US" altLang="en-US" dirty="0"/>
              <a:t>Duration of Effects</a:t>
            </a:r>
          </a:p>
        </p:txBody>
      </p:sp>
      <p:graphicFrame>
        <p:nvGraphicFramePr>
          <p:cNvPr id="6" name="Group 4"/>
          <p:cNvGraphicFramePr>
            <a:graphicFrameLocks/>
          </p:cNvGraphicFramePr>
          <p:nvPr>
            <p:extLst>
              <p:ext uri="{D42A27DB-BD31-4B8C-83A1-F6EECF244321}">
                <p14:modId xmlns:p14="http://schemas.microsoft.com/office/powerpoint/2010/main" val="566465429"/>
              </p:ext>
            </p:extLst>
          </p:nvPr>
        </p:nvGraphicFramePr>
        <p:xfrm>
          <a:off x="137160" y="1785863"/>
          <a:ext cx="8869680" cy="3880908"/>
        </p:xfrm>
        <a:graphic>
          <a:graphicData uri="http://schemas.openxmlformats.org/drawingml/2006/table">
            <a:tbl>
              <a:tblPr>
                <a:tableStyleId>{D7AC3CCA-C797-4891-BE02-D94E43425B78}</a:tableStyleId>
              </a:tblPr>
              <a:tblGrid>
                <a:gridCol w="3367271">
                  <a:extLst>
                    <a:ext uri="{9D8B030D-6E8A-4147-A177-3AD203B41FA5}">
                      <a16:colId xmlns:a16="http://schemas.microsoft.com/office/drawing/2014/main" val="20000"/>
                    </a:ext>
                  </a:extLst>
                </a:gridCol>
                <a:gridCol w="5502409">
                  <a:extLst>
                    <a:ext uri="{9D8B030D-6E8A-4147-A177-3AD203B41FA5}">
                      <a16:colId xmlns:a16="http://schemas.microsoft.com/office/drawing/2014/main" val="20001"/>
                    </a:ext>
                  </a:extLst>
                </a:gridCol>
              </a:tblGrid>
              <a:tr h="663526">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600" b="1" u="none" strike="noStrike" cap="none" normalizeH="0" baseline="0" dirty="0">
                          <a:ln>
                            <a:noFill/>
                          </a:ln>
                          <a:solidFill>
                            <a:schemeClr val="bg1"/>
                          </a:solidFill>
                          <a:effectLst/>
                          <a:latin typeface="+mj-lt"/>
                        </a:rPr>
                        <a:t>Type</a:t>
                      </a:r>
                      <a:endParaRPr kumimoji="0" lang="en-US" sz="2600" b="1" i="0" u="none" strike="noStrike" cap="none" normalizeH="0" baseline="0" dirty="0">
                        <a:ln>
                          <a:noFill/>
                        </a:ln>
                        <a:solidFill>
                          <a:schemeClr val="bg1"/>
                        </a:solidFill>
                        <a:effectLst/>
                        <a:latin typeface="+mj-lt"/>
                        <a:cs typeface="Arial" charset="0"/>
                      </a:endParaRPr>
                    </a:p>
                  </a:txBody>
                  <a:tcPr anchor="ctr" horzOverflow="overflow">
                    <a:lnR w="12700" cap="flat" cmpd="sng" algn="ctr">
                      <a:solidFill>
                        <a:schemeClr val="bg1"/>
                      </a:solidFill>
                      <a:prstDash val="solid"/>
                      <a:round/>
                      <a:headEnd type="none" w="med" len="med"/>
                      <a:tailEnd type="none" w="med" len="med"/>
                    </a:lnR>
                    <a:solidFill>
                      <a:schemeClr val="tx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600" b="1" u="none" strike="noStrike" cap="none" normalizeH="0" baseline="0" dirty="0">
                          <a:ln>
                            <a:noFill/>
                          </a:ln>
                          <a:solidFill>
                            <a:schemeClr val="bg1"/>
                          </a:solidFill>
                          <a:effectLst/>
                          <a:latin typeface="+mj-lt"/>
                        </a:rPr>
                        <a:t>Duration</a:t>
                      </a:r>
                      <a:endParaRPr kumimoji="0" lang="en-US" sz="2600" b="1" i="0" u="none" strike="noStrike" cap="none" normalizeH="0" baseline="0" dirty="0">
                        <a:ln>
                          <a:noFill/>
                        </a:ln>
                        <a:solidFill>
                          <a:schemeClr val="bg1"/>
                        </a:solidFill>
                        <a:effectLst/>
                        <a:latin typeface="+mj-lt"/>
                        <a:cs typeface="Arial" charset="0"/>
                      </a:endParaRPr>
                    </a:p>
                  </a:txBody>
                  <a:tcPr anchor="ctr" horzOverflow="overflow">
                    <a:lnL w="12700" cap="flat" cmpd="sng" algn="ctr">
                      <a:solidFill>
                        <a:schemeClr val="bg1"/>
                      </a:solidFill>
                      <a:prstDash val="solid"/>
                      <a:round/>
                      <a:headEnd type="none" w="med" len="med"/>
                      <a:tailEnd type="none" w="med" len="med"/>
                    </a:lnL>
                    <a:solidFill>
                      <a:schemeClr val="tx2"/>
                    </a:solidFill>
                  </a:tcPr>
                </a:tc>
                <a:extLst>
                  <a:ext uri="{0D108BD9-81ED-4DB2-BD59-A6C34878D82A}">
                    <a16:rowId xmlns:a16="http://schemas.microsoft.com/office/drawing/2014/main" val="10000"/>
                  </a:ext>
                </a:extLst>
              </a:tr>
              <a:tr h="1080392">
                <a:tc>
                  <a:txBody>
                    <a:bodyPr/>
                    <a:lstStyle/>
                    <a:p>
                      <a:r>
                        <a:rPr lang="en-US" sz="2600" dirty="0">
                          <a:solidFill>
                            <a:srgbClr val="000000"/>
                          </a:solidFill>
                          <a:latin typeface="+mj-lt"/>
                        </a:rPr>
                        <a:t>Cocaine </a:t>
                      </a:r>
                      <a:endParaRPr lang="en-US" sz="2600" b="0" dirty="0">
                        <a:solidFill>
                          <a:srgbClr val="000000"/>
                        </a:solidFill>
                        <a:latin typeface="+mj-lt"/>
                      </a:endParaRPr>
                    </a:p>
                  </a:txBody>
                  <a:tcPr anchor="ctr"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600" u="none" strike="noStrike" cap="none" normalizeH="0" baseline="0" dirty="0">
                          <a:ln>
                            <a:noFill/>
                          </a:ln>
                          <a:solidFill>
                            <a:srgbClr val="000000"/>
                          </a:solidFill>
                          <a:effectLst/>
                          <a:latin typeface="+mj-lt"/>
                        </a:rPr>
                        <a:t>Up to 2 hours</a:t>
                      </a:r>
                      <a:endParaRPr kumimoji="0" lang="en-US" sz="2600" b="0" i="0" u="none" strike="noStrike" cap="none" normalizeH="0" baseline="0" dirty="0">
                        <a:ln>
                          <a:noFill/>
                        </a:ln>
                        <a:solidFill>
                          <a:srgbClr val="000000"/>
                        </a:solidFill>
                        <a:effectLst/>
                        <a:latin typeface="+mj-lt"/>
                        <a:cs typeface="Arial" charset="0"/>
                      </a:endParaRPr>
                    </a:p>
                  </a:txBody>
                  <a:tcPr anchor="ctr" horzOverflow="overflow"/>
                </a:tc>
                <a:extLst>
                  <a:ext uri="{0D108BD9-81ED-4DB2-BD59-A6C34878D82A}">
                    <a16:rowId xmlns:a16="http://schemas.microsoft.com/office/drawing/2014/main" val="10001"/>
                  </a:ext>
                </a:extLst>
              </a:tr>
              <a:tr h="1042219">
                <a:tc>
                  <a:txBody>
                    <a:bodyPr/>
                    <a:lstStyle/>
                    <a:p>
                      <a:pPr eaLnBrk="1" hangingPunct="1">
                        <a:buFontTx/>
                        <a:buNone/>
                      </a:pPr>
                      <a:r>
                        <a:rPr lang="en-US" sz="2600" dirty="0">
                          <a:solidFill>
                            <a:srgbClr val="000000"/>
                          </a:solidFill>
                          <a:latin typeface="+mj-lt"/>
                        </a:rPr>
                        <a:t>Amphetamines, Methamphetamines</a:t>
                      </a:r>
                      <a:endParaRPr lang="en-US" sz="2600" b="0" dirty="0">
                        <a:solidFill>
                          <a:srgbClr val="000000"/>
                        </a:solidFill>
                        <a:latin typeface="+mj-lt"/>
                      </a:endParaRPr>
                    </a:p>
                  </a:txBody>
                  <a:tcPr anchor="ctr"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lang="en-US" sz="2600" dirty="0">
                          <a:solidFill>
                            <a:srgbClr val="000000"/>
                          </a:solidFill>
                          <a:latin typeface="+mj-lt"/>
                        </a:rPr>
                        <a:t>4 – 8 hours</a:t>
                      </a:r>
                      <a:endParaRPr kumimoji="0" lang="en-US" sz="2600" b="0" i="0" u="none" strike="noStrike" cap="none" normalizeH="0" baseline="0" dirty="0">
                        <a:ln>
                          <a:noFill/>
                        </a:ln>
                        <a:solidFill>
                          <a:srgbClr val="000000"/>
                        </a:solidFill>
                        <a:effectLst/>
                        <a:latin typeface="+mj-lt"/>
                        <a:cs typeface="Arial" charset="0"/>
                      </a:endParaRPr>
                    </a:p>
                  </a:txBody>
                  <a:tcPr anchor="ctr" horzOverflow="overflow"/>
                </a:tc>
                <a:extLst>
                  <a:ext uri="{0D108BD9-81ED-4DB2-BD59-A6C34878D82A}">
                    <a16:rowId xmlns:a16="http://schemas.microsoft.com/office/drawing/2014/main" val="10002"/>
                  </a:ext>
                </a:extLst>
              </a:tr>
              <a:tr h="1094771">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lang="en-US" sz="2600" dirty="0">
                          <a:solidFill>
                            <a:srgbClr val="000000"/>
                          </a:solidFill>
                          <a:latin typeface="+mj-lt"/>
                        </a:rPr>
                        <a:t>Ritalin, Adderall, Dexedrine	</a:t>
                      </a:r>
                      <a:endParaRPr kumimoji="0" lang="en-US" sz="2600" b="0" i="0" u="none" strike="noStrike" cap="none" normalizeH="0" baseline="0" dirty="0">
                        <a:ln>
                          <a:noFill/>
                        </a:ln>
                        <a:solidFill>
                          <a:srgbClr val="000000"/>
                        </a:solidFill>
                        <a:effectLst/>
                        <a:latin typeface="+mj-lt"/>
                        <a:cs typeface="Arial" charset="0"/>
                      </a:endParaRPr>
                    </a:p>
                  </a:txBody>
                  <a:tcPr anchor="ctr"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lang="en-US" sz="2600" dirty="0">
                          <a:solidFill>
                            <a:srgbClr val="000000"/>
                          </a:solidFill>
                          <a:latin typeface="+mj-lt"/>
                        </a:rPr>
                        <a:t>Varies</a:t>
                      </a:r>
                      <a:endParaRPr lang="en-US" sz="2600" b="0" dirty="0">
                        <a:solidFill>
                          <a:srgbClr val="000000"/>
                        </a:solidFill>
                        <a:latin typeface="+mj-lt"/>
                      </a:endParaRPr>
                    </a:p>
                  </a:txBody>
                  <a:tcPr anchor="ctr" horzOverflow="overflow"/>
                </a:tc>
                <a:extLst>
                  <a:ext uri="{0D108BD9-81ED-4DB2-BD59-A6C34878D82A}">
                    <a16:rowId xmlns:a16="http://schemas.microsoft.com/office/drawing/2014/main" val="10004"/>
                  </a:ext>
                </a:extLst>
              </a:tr>
            </a:tbl>
          </a:graphicData>
        </a:graphic>
      </p:graphicFrame>
      <p:sp>
        <p:nvSpPr>
          <p:cNvPr id="3" name="Slide Number Placeholder 2">
            <a:extLst>
              <a:ext uri="{FF2B5EF4-FFF2-40B4-BE49-F238E27FC236}">
                <a16:creationId xmlns:a16="http://schemas.microsoft.com/office/drawing/2014/main" id="{43692F9E-CA33-48D8-824D-6847A1161171}"/>
              </a:ext>
            </a:extLst>
          </p:cNvPr>
          <p:cNvSpPr>
            <a:spLocks noGrp="1"/>
          </p:cNvSpPr>
          <p:nvPr>
            <p:ph type="sldNum" sz="quarter" idx="10"/>
          </p:nvPr>
        </p:nvSpPr>
        <p:spPr/>
        <p:txBody>
          <a:bodyPr/>
          <a:lstStyle/>
          <a:p>
            <a:pPr fontAlgn="base">
              <a:spcBef>
                <a:spcPct val="0"/>
              </a:spcBef>
              <a:spcAft>
                <a:spcPct val="0"/>
              </a:spcAft>
              <a:defRPr/>
            </a:pPr>
            <a:r>
              <a:rPr lang="en-US"/>
              <a:t>6-</a:t>
            </a:r>
            <a:fld id="{F9FD7121-6344-493B-BB7B-CFD9AD1ECE15}" type="slidenum">
              <a:rPr lang="en-US" smtClean="0"/>
              <a:pPr fontAlgn="base">
                <a:spcBef>
                  <a:spcPct val="0"/>
                </a:spcBef>
                <a:spcAft>
                  <a:spcPct val="0"/>
                </a:spcAft>
                <a:defRPr/>
              </a:pPr>
              <a:t>27</a:t>
            </a:fld>
            <a:endParaRPr lang="en-US" dirty="0"/>
          </a:p>
        </p:txBody>
      </p:sp>
      <p:sp>
        <p:nvSpPr>
          <p:cNvPr id="8" name="Rectangle 7">
            <a:extLst>
              <a:ext uri="{FF2B5EF4-FFF2-40B4-BE49-F238E27FC236}">
                <a16:creationId xmlns:a16="http://schemas.microsoft.com/office/drawing/2014/main" id="{FF5ABBC3-8585-45C5-BE42-998EFB0FEA8F}"/>
              </a:ext>
            </a:extLst>
          </p:cNvPr>
          <p:cNvSpPr/>
          <p:nvPr/>
        </p:nvSpPr>
        <p:spPr>
          <a:xfrm>
            <a:off x="3583092" y="2866966"/>
            <a:ext cx="5310295" cy="381600"/>
          </a:xfrm>
          <a:prstGeom prst="rect">
            <a:avLst/>
          </a:prstGeom>
          <a:solidFill>
            <a:srgbClr val="E7E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1F763FB9-72F5-4FFA-8AC4-EFD9C21F1508}"/>
              </a:ext>
            </a:extLst>
          </p:cNvPr>
          <p:cNvSpPr/>
          <p:nvPr/>
        </p:nvSpPr>
        <p:spPr>
          <a:xfrm>
            <a:off x="3583092" y="3869181"/>
            <a:ext cx="4050453" cy="447041"/>
          </a:xfrm>
          <a:prstGeom prst="rect">
            <a:avLst/>
          </a:prstGeom>
          <a:solidFill>
            <a:srgbClr val="E7E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205B3012-910D-41D0-964B-91BA04104232}"/>
              </a:ext>
            </a:extLst>
          </p:cNvPr>
          <p:cNvSpPr/>
          <p:nvPr/>
        </p:nvSpPr>
        <p:spPr>
          <a:xfrm>
            <a:off x="3583091" y="4999176"/>
            <a:ext cx="4199469" cy="447041"/>
          </a:xfrm>
          <a:prstGeom prst="rect">
            <a:avLst/>
          </a:prstGeom>
          <a:solidFill>
            <a:srgbClr val="E7E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D314FD45-F7A5-4338-BCB3-C442462A22E5}"/>
              </a:ext>
            </a:extLst>
          </p:cNvPr>
          <p:cNvSpPr/>
          <p:nvPr/>
        </p:nvSpPr>
        <p:spPr>
          <a:xfrm>
            <a:off x="204891" y="3619024"/>
            <a:ext cx="3208870" cy="884149"/>
          </a:xfrm>
          <a:prstGeom prst="rect">
            <a:avLst/>
          </a:prstGeom>
          <a:solidFill>
            <a:srgbClr val="E7E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3FB7E2CF-72C7-40CA-BDFA-1B6A8F10B2F7}"/>
              </a:ext>
            </a:extLst>
          </p:cNvPr>
          <p:cNvSpPr/>
          <p:nvPr/>
        </p:nvSpPr>
        <p:spPr>
          <a:xfrm>
            <a:off x="204891" y="4773191"/>
            <a:ext cx="3059856" cy="796614"/>
          </a:xfrm>
          <a:prstGeom prst="rect">
            <a:avLst/>
          </a:prstGeom>
          <a:solidFill>
            <a:srgbClr val="E7E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Content Placeholder 1"/>
          <p:cNvSpPr>
            <a:spLocks noGrp="1"/>
          </p:cNvSpPr>
          <p:nvPr>
            <p:ph sz="quarter" idx="1"/>
          </p:nvPr>
        </p:nvSpPr>
        <p:spPr>
          <a:xfrm>
            <a:off x="457200" y="2165293"/>
            <a:ext cx="8229600" cy="3314996"/>
          </a:xfrm>
        </p:spPr>
        <p:txBody>
          <a:bodyPr/>
          <a:lstStyle/>
          <a:p>
            <a:pPr lvl="1"/>
            <a:r>
              <a:rPr lang="en-US" dirty="0"/>
              <a:t>Hallucinations</a:t>
            </a:r>
          </a:p>
          <a:p>
            <a:pPr lvl="1"/>
            <a:r>
              <a:rPr lang="en-US" dirty="0"/>
              <a:t>Psychosis</a:t>
            </a:r>
          </a:p>
          <a:p>
            <a:pPr lvl="1"/>
            <a:r>
              <a:rPr lang="en-US" dirty="0"/>
              <a:t>Violent behavior</a:t>
            </a:r>
          </a:p>
        </p:txBody>
      </p:sp>
      <p:sp>
        <p:nvSpPr>
          <p:cNvPr id="45059" name="Title 2"/>
          <p:cNvSpPr>
            <a:spLocks noGrp="1"/>
          </p:cNvSpPr>
          <p:nvPr>
            <p:ph type="title"/>
          </p:nvPr>
        </p:nvSpPr>
        <p:spPr/>
        <p:txBody>
          <a:bodyPr/>
          <a:lstStyle/>
          <a:p>
            <a:r>
              <a:rPr lang="en-US" altLang="en-US" dirty="0"/>
              <a:t>Overdose Signs and Symptoms</a:t>
            </a:r>
          </a:p>
        </p:txBody>
      </p:sp>
      <p:pic>
        <p:nvPicPr>
          <p:cNvPr id="2" name="Picture 1" descr="Neural Substrates of Hallucinations - Neurowiki 2013"/>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3993471" y="2165293"/>
            <a:ext cx="4693329" cy="3314996"/>
          </a:xfrm>
          <a:prstGeom prst="rect">
            <a:avLst/>
          </a:prstGeom>
        </p:spPr>
      </p:pic>
      <p:sp>
        <p:nvSpPr>
          <p:cNvPr id="7" name="Slide Number Placeholder 6">
            <a:extLst>
              <a:ext uri="{FF2B5EF4-FFF2-40B4-BE49-F238E27FC236}">
                <a16:creationId xmlns:a16="http://schemas.microsoft.com/office/drawing/2014/main" id="{BF477C16-B5F8-4AD5-9927-CB82CB3BF2AA}"/>
              </a:ext>
            </a:extLst>
          </p:cNvPr>
          <p:cNvSpPr>
            <a:spLocks noGrp="1"/>
          </p:cNvSpPr>
          <p:nvPr>
            <p:ph type="sldNum" sz="quarter" idx="10"/>
          </p:nvPr>
        </p:nvSpPr>
        <p:spPr/>
        <p:txBody>
          <a:bodyPr/>
          <a:lstStyle/>
          <a:p>
            <a:pPr fontAlgn="base">
              <a:spcBef>
                <a:spcPct val="0"/>
              </a:spcBef>
              <a:spcAft>
                <a:spcPct val="0"/>
              </a:spcAft>
              <a:defRPr/>
            </a:pPr>
            <a:r>
              <a:rPr lang="en-US"/>
              <a:t>6-</a:t>
            </a:r>
            <a:fld id="{F9FD7121-6344-493B-BB7B-CFD9AD1ECE15}" type="slidenum">
              <a:rPr lang="en-US" smtClean="0"/>
              <a:pPr fontAlgn="base">
                <a:spcBef>
                  <a:spcPct val="0"/>
                </a:spcBef>
                <a:spcAft>
                  <a:spcPct val="0"/>
                </a:spcAft>
                <a:defRPr/>
              </a:pPr>
              <a:t>28</a:t>
            </a:fld>
            <a:endParaRPr lang="en-US" dirty="0"/>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813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813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8130">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Content Placeholder 1"/>
          <p:cNvSpPr>
            <a:spLocks noGrp="1"/>
          </p:cNvSpPr>
          <p:nvPr>
            <p:ph sz="quarter" idx="1"/>
          </p:nvPr>
        </p:nvSpPr>
        <p:spPr>
          <a:xfrm>
            <a:off x="4678298" y="2034910"/>
            <a:ext cx="4291077" cy="2567598"/>
          </a:xfrm>
        </p:spPr>
        <p:txBody>
          <a:bodyPr/>
          <a:lstStyle/>
          <a:p>
            <a:pPr marL="284163" indent="-284163" eaLnBrk="1" hangingPunct="1">
              <a:spcBef>
                <a:spcPts val="1200"/>
              </a:spcBef>
              <a:buFont typeface="Arial" pitchFamily="34" charset="0"/>
              <a:buChar char="•"/>
              <a:defRPr/>
            </a:pPr>
            <a:r>
              <a:rPr lang="en-US" sz="2600" b="0" dirty="0"/>
              <a:t>Hyperactivity</a:t>
            </a:r>
          </a:p>
          <a:p>
            <a:pPr marL="284163" indent="-284163" eaLnBrk="1" hangingPunct="1">
              <a:spcBef>
                <a:spcPts val="1200"/>
              </a:spcBef>
              <a:buFont typeface="Arial" pitchFamily="34" charset="0"/>
              <a:buChar char="•"/>
              <a:defRPr/>
            </a:pPr>
            <a:r>
              <a:rPr lang="en-US" sz="2600" b="0" dirty="0"/>
              <a:t>Nervousness</a:t>
            </a:r>
          </a:p>
          <a:p>
            <a:pPr marL="284163" indent="-284163" eaLnBrk="1" hangingPunct="1">
              <a:spcBef>
                <a:spcPts val="1200"/>
              </a:spcBef>
              <a:buFont typeface="Arial" pitchFamily="34" charset="0"/>
              <a:buChar char="•"/>
              <a:defRPr/>
            </a:pPr>
            <a:r>
              <a:rPr lang="en-US" sz="2600" b="0" dirty="0"/>
              <a:t>Stress</a:t>
            </a:r>
          </a:p>
          <a:p>
            <a:pPr marL="284163" indent="-284163" eaLnBrk="1" hangingPunct="1">
              <a:spcBef>
                <a:spcPts val="1200"/>
              </a:spcBef>
              <a:buFont typeface="Arial" pitchFamily="34" charset="0"/>
              <a:buChar char="•"/>
              <a:defRPr/>
            </a:pPr>
            <a:r>
              <a:rPr lang="en-US" sz="2600" b="0" dirty="0"/>
              <a:t>Fear</a:t>
            </a:r>
          </a:p>
        </p:txBody>
      </p:sp>
      <p:sp>
        <p:nvSpPr>
          <p:cNvPr id="46083" name="Title 2"/>
          <p:cNvSpPr>
            <a:spLocks noGrp="1"/>
          </p:cNvSpPr>
          <p:nvPr>
            <p:ph type="title"/>
          </p:nvPr>
        </p:nvSpPr>
        <p:spPr>
          <a:xfrm>
            <a:off x="304800" y="533400"/>
            <a:ext cx="8534400" cy="1279634"/>
          </a:xfrm>
        </p:spPr>
        <p:txBody>
          <a:bodyPr/>
          <a:lstStyle/>
          <a:p>
            <a:r>
              <a:rPr lang="en-US" altLang="en-US" dirty="0"/>
              <a:t>Conditions That May Mimic </a:t>
            </a:r>
            <a:br>
              <a:rPr lang="en-US" altLang="en-US" dirty="0"/>
            </a:br>
            <a:r>
              <a:rPr lang="en-US" altLang="en-US" dirty="0"/>
              <a:t>Drug Impairment</a:t>
            </a:r>
          </a:p>
        </p:txBody>
      </p:sp>
      <p:pic>
        <p:nvPicPr>
          <p:cNvPr id="3" name="Picture 2" descr="A picture containing drawing&#10;&#10;Description automatically generated">
            <a:extLst>
              <a:ext uri="{FF2B5EF4-FFF2-40B4-BE49-F238E27FC236}">
                <a16:creationId xmlns:a16="http://schemas.microsoft.com/office/drawing/2014/main" id="{730E1C08-C847-441A-92CD-96D7E95C8A20}"/>
              </a:ext>
            </a:extLst>
          </p:cNvPr>
          <p:cNvPicPr>
            <a:picLocks noChangeAspect="1"/>
          </p:cNvPicPr>
          <p:nvPr/>
        </p:nvPicPr>
        <p:blipFill rotWithShape="1">
          <a:blip r:embed="rId4" cstate="print">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p:blipFill>
        <p:spPr>
          <a:xfrm>
            <a:off x="0" y="2034910"/>
            <a:ext cx="4465703" cy="4384700"/>
          </a:xfrm>
          <a:prstGeom prst="rect">
            <a:avLst/>
          </a:prstGeom>
        </p:spPr>
      </p:pic>
      <p:sp>
        <p:nvSpPr>
          <p:cNvPr id="4" name="Slide Number Placeholder 3">
            <a:extLst>
              <a:ext uri="{FF2B5EF4-FFF2-40B4-BE49-F238E27FC236}">
                <a16:creationId xmlns:a16="http://schemas.microsoft.com/office/drawing/2014/main" id="{6DF38828-31E0-4783-8D08-38595956AFE8}"/>
              </a:ext>
            </a:extLst>
          </p:cNvPr>
          <p:cNvSpPr>
            <a:spLocks noGrp="1"/>
          </p:cNvSpPr>
          <p:nvPr>
            <p:ph type="sldNum" sz="quarter" idx="10"/>
          </p:nvPr>
        </p:nvSpPr>
        <p:spPr/>
        <p:txBody>
          <a:bodyPr/>
          <a:lstStyle/>
          <a:p>
            <a:pPr fontAlgn="base">
              <a:spcBef>
                <a:spcPct val="0"/>
              </a:spcBef>
              <a:spcAft>
                <a:spcPct val="0"/>
              </a:spcAft>
              <a:defRPr/>
            </a:pPr>
            <a:r>
              <a:rPr lang="en-US"/>
              <a:t>6-</a:t>
            </a:r>
            <a:fld id="{F9FD7121-6344-493B-BB7B-CFD9AD1ECE15}" type="slidenum">
              <a:rPr lang="en-US" smtClean="0"/>
              <a:pPr fontAlgn="base">
                <a:spcBef>
                  <a:spcPct val="0"/>
                </a:spcBef>
                <a:spcAft>
                  <a:spcPct val="0"/>
                </a:spcAft>
                <a:defRPr/>
              </a:pPr>
              <a:t>29</a:t>
            </a:fld>
            <a:endParaRPr lang="en-US" dirty="0"/>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915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915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915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915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Content Placeholder 1"/>
          <p:cNvSpPr>
            <a:spLocks noGrp="1"/>
          </p:cNvSpPr>
          <p:nvPr>
            <p:ph sz="quarter" idx="1"/>
          </p:nvPr>
        </p:nvSpPr>
        <p:spPr/>
        <p:txBody>
          <a:bodyPr/>
          <a:lstStyle/>
          <a:p>
            <a:pPr lvl="1"/>
            <a:r>
              <a:rPr lang="en-US" dirty="0"/>
              <a:t>Describe conditions which may mimic signs and symptoms associated with each drug category</a:t>
            </a:r>
          </a:p>
          <a:p>
            <a:pPr lvl="1"/>
            <a:r>
              <a:rPr lang="en-US" dirty="0"/>
              <a:t>List indicators which may emerge during the three phases of the DWI detection process which may indicate the subject is under the influence of a drug(s)</a:t>
            </a:r>
          </a:p>
        </p:txBody>
      </p:sp>
      <p:sp>
        <p:nvSpPr>
          <p:cNvPr id="7171" name="Title 2"/>
          <p:cNvSpPr>
            <a:spLocks noGrp="1"/>
          </p:cNvSpPr>
          <p:nvPr>
            <p:ph type="title"/>
          </p:nvPr>
        </p:nvSpPr>
        <p:spPr/>
        <p:txBody>
          <a:bodyPr/>
          <a:lstStyle/>
          <a:p>
            <a:r>
              <a:rPr lang="en-US" altLang="en-US" dirty="0"/>
              <a:t>Learning Objectives</a:t>
            </a:r>
          </a:p>
        </p:txBody>
      </p:sp>
      <p:sp>
        <p:nvSpPr>
          <p:cNvPr id="6" name="Slide Number Placeholder 5">
            <a:extLst>
              <a:ext uri="{FF2B5EF4-FFF2-40B4-BE49-F238E27FC236}">
                <a16:creationId xmlns:a16="http://schemas.microsoft.com/office/drawing/2014/main" id="{0AE69851-A28E-49BE-8317-753E0AEA394E}"/>
              </a:ext>
            </a:extLst>
          </p:cNvPr>
          <p:cNvSpPr>
            <a:spLocks noGrp="1"/>
          </p:cNvSpPr>
          <p:nvPr>
            <p:ph type="sldNum" sz="quarter" idx="10"/>
          </p:nvPr>
        </p:nvSpPr>
        <p:spPr/>
        <p:txBody>
          <a:bodyPr/>
          <a:lstStyle/>
          <a:p>
            <a:pPr fontAlgn="base">
              <a:spcBef>
                <a:spcPct val="0"/>
              </a:spcBef>
              <a:spcAft>
                <a:spcPct val="0"/>
              </a:spcAft>
              <a:defRPr/>
            </a:pPr>
            <a:r>
              <a:rPr lang="en-US"/>
              <a:t>6-</a:t>
            </a:r>
            <a:fld id="{F9FD7121-6344-493B-BB7B-CFD9AD1ECE15}" type="slidenum">
              <a:rPr lang="en-US" smtClean="0"/>
              <a:pPr fontAlgn="base">
                <a:spcBef>
                  <a:spcPct val="0"/>
                </a:spcBef>
                <a:spcAft>
                  <a:spcPct val="0"/>
                </a:spcAft>
                <a:defRPr/>
              </a:pPr>
              <a:t>3</a:t>
            </a:fld>
            <a:endParaRPr lang="en-US" dirty="0"/>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024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4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Title 37"/>
          <p:cNvSpPr>
            <a:spLocks noGrp="1"/>
          </p:cNvSpPr>
          <p:nvPr>
            <p:ph type="title"/>
          </p:nvPr>
        </p:nvSpPr>
        <p:spPr>
          <a:xfrm>
            <a:off x="519113" y="679450"/>
            <a:ext cx="8051800" cy="582613"/>
          </a:xfrm>
        </p:spPr>
        <p:txBody>
          <a:bodyPr/>
          <a:lstStyle/>
          <a:p>
            <a:r>
              <a:rPr lang="en-US" altLang="en-US"/>
              <a:t>Drug Matrix</a:t>
            </a:r>
          </a:p>
        </p:txBody>
      </p:sp>
      <p:sp>
        <p:nvSpPr>
          <p:cNvPr id="39" name="Content Placeholder 2"/>
          <p:cNvSpPr txBox="1">
            <a:spLocks/>
          </p:cNvSpPr>
          <p:nvPr/>
        </p:nvSpPr>
        <p:spPr bwMode="auto">
          <a:xfrm>
            <a:off x="471487" y="5093467"/>
            <a:ext cx="8201025" cy="739099"/>
          </a:xfrm>
          <a:prstGeom prst="rect">
            <a:avLst/>
          </a:prstGeom>
          <a:noFill/>
          <a:ln w="9525">
            <a:noFill/>
            <a:miter lim="800000"/>
            <a:headEnd/>
            <a:tailEnd/>
          </a:ln>
        </p:spPr>
        <p:txBody>
          <a:bodyPr lIns="0" tIns="0" rIns="0" bIns="0"/>
          <a:lstStyle/>
          <a:p>
            <a:pPr eaLnBrk="0" hangingPunct="0">
              <a:defRPr/>
            </a:pPr>
            <a:r>
              <a:rPr lang="en-US" sz="2000" b="1" i="1" kern="0" dirty="0">
                <a:solidFill>
                  <a:srgbClr val="000000"/>
                </a:solidFill>
                <a:latin typeface="+mj-lt"/>
                <a:cs typeface="+mn-cs"/>
              </a:rPr>
              <a:t>* Soma, Quaaludes, and some Antidepressants usually dilate pupils</a:t>
            </a:r>
          </a:p>
        </p:txBody>
      </p:sp>
      <p:graphicFrame>
        <p:nvGraphicFramePr>
          <p:cNvPr id="42" name="Group 3"/>
          <p:cNvGraphicFramePr>
            <a:graphicFrameLocks/>
          </p:cNvGraphicFramePr>
          <p:nvPr/>
        </p:nvGraphicFramePr>
        <p:xfrm>
          <a:off x="91440" y="1528354"/>
          <a:ext cx="8961120" cy="3459886"/>
        </p:xfrm>
        <a:graphic>
          <a:graphicData uri="http://schemas.openxmlformats.org/drawingml/2006/table">
            <a:tbl>
              <a:tblPr>
                <a:tableStyleId>{D7AC3CCA-C797-4891-BE02-D94E43425B78}</a:tableStyleId>
              </a:tblPr>
              <a:tblGrid>
                <a:gridCol w="914400">
                  <a:extLst>
                    <a:ext uri="{9D8B030D-6E8A-4147-A177-3AD203B41FA5}">
                      <a16:colId xmlns:a16="http://schemas.microsoft.com/office/drawing/2014/main" val="20000"/>
                    </a:ext>
                  </a:extLst>
                </a:gridCol>
                <a:gridCol w="1097280">
                  <a:extLst>
                    <a:ext uri="{9D8B030D-6E8A-4147-A177-3AD203B41FA5}">
                      <a16:colId xmlns:a16="http://schemas.microsoft.com/office/drawing/2014/main" val="20001"/>
                    </a:ext>
                  </a:extLst>
                </a:gridCol>
                <a:gridCol w="1097280">
                  <a:extLst>
                    <a:ext uri="{9D8B030D-6E8A-4147-A177-3AD203B41FA5}">
                      <a16:colId xmlns:a16="http://schemas.microsoft.com/office/drawing/2014/main" val="20002"/>
                    </a:ext>
                  </a:extLst>
                </a:gridCol>
                <a:gridCol w="1097280">
                  <a:extLst>
                    <a:ext uri="{9D8B030D-6E8A-4147-A177-3AD203B41FA5}">
                      <a16:colId xmlns:a16="http://schemas.microsoft.com/office/drawing/2014/main" val="20003"/>
                    </a:ext>
                  </a:extLst>
                </a:gridCol>
                <a:gridCol w="1097280">
                  <a:extLst>
                    <a:ext uri="{9D8B030D-6E8A-4147-A177-3AD203B41FA5}">
                      <a16:colId xmlns:a16="http://schemas.microsoft.com/office/drawing/2014/main" val="20004"/>
                    </a:ext>
                  </a:extLst>
                </a:gridCol>
                <a:gridCol w="1280160">
                  <a:extLst>
                    <a:ext uri="{9D8B030D-6E8A-4147-A177-3AD203B41FA5}">
                      <a16:colId xmlns:a16="http://schemas.microsoft.com/office/drawing/2014/main" val="20005"/>
                    </a:ext>
                  </a:extLst>
                </a:gridCol>
                <a:gridCol w="1097280">
                  <a:extLst>
                    <a:ext uri="{9D8B030D-6E8A-4147-A177-3AD203B41FA5}">
                      <a16:colId xmlns:a16="http://schemas.microsoft.com/office/drawing/2014/main" val="20006"/>
                    </a:ext>
                  </a:extLst>
                </a:gridCol>
                <a:gridCol w="1280160">
                  <a:extLst>
                    <a:ext uri="{9D8B030D-6E8A-4147-A177-3AD203B41FA5}">
                      <a16:colId xmlns:a16="http://schemas.microsoft.com/office/drawing/2014/main" val="20007"/>
                    </a:ext>
                  </a:extLst>
                </a:gridCol>
              </a:tblGrid>
              <a:tr h="691550">
                <a:tc>
                  <a:txBody>
                    <a:bodyPr/>
                    <a:lstStyle/>
                    <a:p>
                      <a:pPr marL="0" marR="0" lvl="0" indent="0" algn="ctr" defTabSz="914400" rtl="0" eaLnBrk="1" fontAlgn="base" latinLnBrk="0" hangingPunct="1">
                        <a:lnSpc>
                          <a:spcPct val="100000"/>
                        </a:lnSpc>
                        <a:spcBef>
                          <a:spcPts val="0"/>
                        </a:spcBef>
                        <a:spcAft>
                          <a:spcPct val="0"/>
                        </a:spcAft>
                        <a:buClrTx/>
                        <a:buSzTx/>
                        <a:buFontTx/>
                        <a:buNone/>
                        <a:tabLst/>
                      </a:pPr>
                      <a:endParaRPr kumimoji="0" lang="en-US" sz="1800" b="0" i="0" u="none" strike="noStrike" cap="none" normalizeH="0" baseline="0" dirty="0">
                        <a:ln>
                          <a:noFill/>
                        </a:ln>
                        <a:solidFill>
                          <a:schemeClr val="bg1"/>
                        </a:solidFill>
                        <a:effectLst/>
                        <a:latin typeface="+mj-lt"/>
                        <a:cs typeface="Arial" charset="0"/>
                      </a:endParaRPr>
                    </a:p>
                  </a:txBody>
                  <a:tcPr anchor="ctr" anchorCtr="1" horzOverflow="overflow">
                    <a:lnR w="127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solidFill>
                      <a:schemeClr val="tx2"/>
                    </a:solidFill>
                  </a:tcPr>
                </a:tc>
                <a:tc>
                  <a:txBody>
                    <a:bodyPr/>
                    <a:lstStyle/>
                    <a:p>
                      <a:pPr marL="342900" marR="0" lvl="0" indent="-342900" algn="ctr" defTabSz="914400" rtl="0" eaLnBrk="1" fontAlgn="base" latinLnBrk="0" hangingPunct="1">
                        <a:lnSpc>
                          <a:spcPct val="100000"/>
                        </a:lnSpc>
                        <a:spcBef>
                          <a:spcPts val="0"/>
                        </a:spcBef>
                        <a:spcAft>
                          <a:spcPct val="0"/>
                        </a:spcAft>
                        <a:buClrTx/>
                        <a:buSzTx/>
                        <a:buFontTx/>
                        <a:buNone/>
                        <a:tabLst/>
                      </a:pPr>
                      <a:r>
                        <a:rPr kumimoji="0" lang="en-US" sz="1800" b="1" u="none" strike="noStrike" cap="none" normalizeH="0" baseline="0" dirty="0">
                          <a:ln>
                            <a:noFill/>
                          </a:ln>
                          <a:solidFill>
                            <a:schemeClr val="bg1"/>
                          </a:solidFill>
                          <a:effectLst/>
                          <a:latin typeface="+mj-lt"/>
                        </a:rPr>
                        <a:t>CNS </a:t>
                      </a:r>
                    </a:p>
                    <a:p>
                      <a:pPr marL="342900" marR="0" lvl="0" indent="-342900" algn="ctr" defTabSz="914400" rtl="0" eaLnBrk="1" fontAlgn="base" latinLnBrk="0" hangingPunct="1">
                        <a:lnSpc>
                          <a:spcPct val="100000"/>
                        </a:lnSpc>
                        <a:spcBef>
                          <a:spcPts val="0"/>
                        </a:spcBef>
                        <a:spcAft>
                          <a:spcPct val="0"/>
                        </a:spcAft>
                        <a:buClrTx/>
                        <a:buSzTx/>
                        <a:buFontTx/>
                        <a:buNone/>
                        <a:tabLst/>
                      </a:pPr>
                      <a:r>
                        <a:rPr kumimoji="0" lang="en-US" sz="1800" b="1" u="none" strike="noStrike" cap="none" normalizeH="0" baseline="0" dirty="0">
                          <a:ln>
                            <a:noFill/>
                          </a:ln>
                          <a:solidFill>
                            <a:schemeClr val="bg1"/>
                          </a:solidFill>
                          <a:effectLst/>
                          <a:latin typeface="+mj-lt"/>
                        </a:rPr>
                        <a:t>Dep.</a:t>
                      </a:r>
                      <a:endParaRPr kumimoji="0" lang="en-US" sz="1800" b="1" i="0" u="none" strike="noStrike" cap="none" normalizeH="0" baseline="0" dirty="0">
                        <a:ln>
                          <a:noFill/>
                        </a:ln>
                        <a:solidFill>
                          <a:schemeClr val="bg1"/>
                        </a:solidFill>
                        <a:effectLst/>
                        <a:latin typeface="+mj-lt"/>
                        <a:cs typeface="Arial" charset="0"/>
                      </a:endParaRPr>
                    </a:p>
                  </a:txBody>
                  <a:tcPr anchor="ctr" anchorCtr="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solidFill>
                      <a:schemeClr val="tx2"/>
                    </a:solidFill>
                  </a:tcPr>
                </a:tc>
                <a:tc>
                  <a:txBody>
                    <a:bodyPr/>
                    <a:lstStyle/>
                    <a:p>
                      <a:pPr marL="342900" marR="0" lvl="0" indent="-342900" algn="ctr" defTabSz="914400" rtl="0" eaLnBrk="1" fontAlgn="base" latinLnBrk="0" hangingPunct="1">
                        <a:lnSpc>
                          <a:spcPct val="100000"/>
                        </a:lnSpc>
                        <a:spcBef>
                          <a:spcPts val="0"/>
                        </a:spcBef>
                        <a:spcAft>
                          <a:spcPct val="0"/>
                        </a:spcAft>
                        <a:buClrTx/>
                        <a:buSzTx/>
                        <a:buFontTx/>
                        <a:buNone/>
                        <a:tabLst/>
                      </a:pPr>
                      <a:r>
                        <a:rPr kumimoji="0" lang="en-US" sz="1800" b="1" u="none" strike="noStrike" cap="none" normalizeH="0" baseline="0" dirty="0">
                          <a:ln>
                            <a:noFill/>
                          </a:ln>
                          <a:solidFill>
                            <a:schemeClr val="bg1"/>
                          </a:solidFill>
                          <a:effectLst/>
                          <a:latin typeface="+mj-lt"/>
                        </a:rPr>
                        <a:t>CNS </a:t>
                      </a:r>
                    </a:p>
                    <a:p>
                      <a:pPr marL="342900" marR="0" lvl="0" indent="-342900" algn="ctr" defTabSz="914400" rtl="0" eaLnBrk="1" fontAlgn="base" latinLnBrk="0" hangingPunct="1">
                        <a:lnSpc>
                          <a:spcPct val="100000"/>
                        </a:lnSpc>
                        <a:spcBef>
                          <a:spcPts val="0"/>
                        </a:spcBef>
                        <a:spcAft>
                          <a:spcPct val="0"/>
                        </a:spcAft>
                        <a:buClrTx/>
                        <a:buSzTx/>
                        <a:buFontTx/>
                        <a:buNone/>
                        <a:tabLst/>
                      </a:pPr>
                      <a:r>
                        <a:rPr kumimoji="0" lang="en-US" sz="1800" b="1" u="none" strike="noStrike" cap="none" normalizeH="0" baseline="0" dirty="0" err="1">
                          <a:ln>
                            <a:noFill/>
                          </a:ln>
                          <a:solidFill>
                            <a:schemeClr val="bg1"/>
                          </a:solidFill>
                          <a:effectLst/>
                          <a:latin typeface="+mj-lt"/>
                        </a:rPr>
                        <a:t>Stim</a:t>
                      </a:r>
                      <a:r>
                        <a:rPr kumimoji="0" lang="en-US" sz="1800" b="1" u="none" strike="noStrike" cap="none" normalizeH="0" baseline="0" dirty="0">
                          <a:ln>
                            <a:noFill/>
                          </a:ln>
                          <a:solidFill>
                            <a:schemeClr val="bg1"/>
                          </a:solidFill>
                          <a:effectLst/>
                          <a:latin typeface="+mj-lt"/>
                        </a:rPr>
                        <a:t>.</a:t>
                      </a:r>
                      <a:endParaRPr kumimoji="0" lang="en-US" sz="1800" b="1" i="0" u="none" strike="noStrike" cap="none" normalizeH="0" baseline="0" dirty="0">
                        <a:ln>
                          <a:noFill/>
                        </a:ln>
                        <a:solidFill>
                          <a:schemeClr val="bg1"/>
                        </a:solidFill>
                        <a:effectLst/>
                        <a:latin typeface="+mj-lt"/>
                        <a:cs typeface="Arial" charset="0"/>
                      </a:endParaRPr>
                    </a:p>
                  </a:txBody>
                  <a:tcPr anchor="ctr" anchorCtr="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solidFill>
                      <a:schemeClr val="tx2"/>
                    </a:solidFill>
                  </a:tcPr>
                </a:tc>
                <a:tc>
                  <a:txBody>
                    <a:bodyPr/>
                    <a:lstStyle/>
                    <a:p>
                      <a:pPr marL="342900" marR="0" lvl="0" indent="-342900" algn="ctr" defTabSz="914400" rtl="0" eaLnBrk="1" fontAlgn="base" latinLnBrk="0" hangingPunct="1">
                        <a:lnSpc>
                          <a:spcPct val="100000"/>
                        </a:lnSpc>
                        <a:spcBef>
                          <a:spcPts val="0"/>
                        </a:spcBef>
                        <a:spcAft>
                          <a:spcPct val="0"/>
                        </a:spcAft>
                        <a:buClrTx/>
                        <a:buSzTx/>
                        <a:buFontTx/>
                        <a:buNone/>
                        <a:tabLst/>
                      </a:pPr>
                      <a:r>
                        <a:rPr kumimoji="0" lang="en-US" sz="1800" b="1" u="none" strike="noStrike" cap="none" normalizeH="0" baseline="0" dirty="0">
                          <a:ln>
                            <a:noFill/>
                          </a:ln>
                          <a:solidFill>
                            <a:schemeClr val="bg1"/>
                          </a:solidFill>
                          <a:effectLst/>
                          <a:latin typeface="+mj-lt"/>
                        </a:rPr>
                        <a:t>Hall.</a:t>
                      </a:r>
                      <a:endParaRPr kumimoji="0" lang="en-US" sz="1800" b="1" i="0" u="none" strike="noStrike" cap="none" normalizeH="0" baseline="0" dirty="0">
                        <a:ln>
                          <a:noFill/>
                        </a:ln>
                        <a:solidFill>
                          <a:schemeClr val="bg1"/>
                        </a:solidFill>
                        <a:effectLst/>
                        <a:latin typeface="+mj-lt"/>
                        <a:cs typeface="Arial" charset="0"/>
                      </a:endParaRPr>
                    </a:p>
                  </a:txBody>
                  <a:tcPr anchor="ctr" anchorCtr="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solidFill>
                      <a:schemeClr val="tx2"/>
                    </a:solidFill>
                  </a:tcPr>
                </a:tc>
                <a:tc>
                  <a:txBody>
                    <a:bodyPr/>
                    <a:lstStyle/>
                    <a:p>
                      <a:pPr marL="342900" marR="0" lvl="0" indent="-342900" algn="ctr" defTabSz="914400" rtl="0" eaLnBrk="1" fontAlgn="base" latinLnBrk="0" hangingPunct="1">
                        <a:lnSpc>
                          <a:spcPct val="100000"/>
                        </a:lnSpc>
                        <a:spcBef>
                          <a:spcPts val="0"/>
                        </a:spcBef>
                        <a:spcAft>
                          <a:spcPct val="0"/>
                        </a:spcAft>
                        <a:buClrTx/>
                        <a:buSzTx/>
                        <a:buFontTx/>
                        <a:buNone/>
                        <a:tabLst/>
                      </a:pPr>
                      <a:r>
                        <a:rPr kumimoji="0" lang="en-US" sz="1800" b="1" u="none" strike="noStrike" cap="none" normalizeH="0" baseline="0" dirty="0">
                          <a:ln>
                            <a:noFill/>
                          </a:ln>
                          <a:solidFill>
                            <a:schemeClr val="bg1"/>
                          </a:solidFill>
                          <a:effectLst/>
                          <a:latin typeface="+mj-lt"/>
                        </a:rPr>
                        <a:t>D.A.</a:t>
                      </a:r>
                      <a:endParaRPr kumimoji="0" lang="en-US" sz="1800" b="1" i="0" u="none" strike="noStrike" cap="none" normalizeH="0" baseline="0" dirty="0">
                        <a:ln>
                          <a:noFill/>
                        </a:ln>
                        <a:solidFill>
                          <a:schemeClr val="bg1"/>
                        </a:solidFill>
                        <a:effectLst/>
                        <a:latin typeface="+mj-lt"/>
                        <a:cs typeface="Arial" charset="0"/>
                      </a:endParaRPr>
                    </a:p>
                  </a:txBody>
                  <a:tcPr anchor="ctr" anchorCtr="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solidFill>
                      <a:schemeClr val="tx2"/>
                    </a:solidFill>
                  </a:tcPr>
                </a:tc>
                <a:tc>
                  <a:txBody>
                    <a:bodyPr/>
                    <a:lstStyle/>
                    <a:p>
                      <a:pPr marL="342900" marR="0" lvl="0" indent="-342900" algn="ctr" defTabSz="914400" rtl="0" eaLnBrk="1" fontAlgn="base" latinLnBrk="0" hangingPunct="1">
                        <a:lnSpc>
                          <a:spcPct val="100000"/>
                        </a:lnSpc>
                        <a:spcBef>
                          <a:spcPts val="0"/>
                        </a:spcBef>
                        <a:spcAft>
                          <a:spcPct val="0"/>
                        </a:spcAft>
                        <a:buClrTx/>
                        <a:buSzTx/>
                        <a:buFontTx/>
                        <a:buNone/>
                        <a:tabLst/>
                      </a:pPr>
                      <a:r>
                        <a:rPr kumimoji="0" lang="en-US" sz="1800" b="1" u="none" strike="noStrike" cap="none" normalizeH="0" baseline="0" dirty="0">
                          <a:ln>
                            <a:noFill/>
                          </a:ln>
                          <a:solidFill>
                            <a:schemeClr val="bg1"/>
                          </a:solidFill>
                          <a:effectLst/>
                          <a:latin typeface="+mj-lt"/>
                        </a:rPr>
                        <a:t>N.A.</a:t>
                      </a:r>
                      <a:endParaRPr kumimoji="0" lang="en-US" sz="1800" b="1" i="0" u="none" strike="noStrike" cap="none" normalizeH="0" baseline="0" dirty="0">
                        <a:ln>
                          <a:noFill/>
                        </a:ln>
                        <a:solidFill>
                          <a:schemeClr val="bg1"/>
                        </a:solidFill>
                        <a:effectLst/>
                        <a:latin typeface="+mj-lt"/>
                        <a:cs typeface="Arial" charset="0"/>
                      </a:endParaRPr>
                    </a:p>
                  </a:txBody>
                  <a:tcPr anchor="ctr" anchorCtr="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solidFill>
                      <a:schemeClr val="tx2"/>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800" b="1" u="none" strike="noStrike" cap="none" normalizeH="0" baseline="0" dirty="0">
                          <a:ln>
                            <a:noFill/>
                          </a:ln>
                          <a:solidFill>
                            <a:schemeClr val="bg1"/>
                          </a:solidFill>
                          <a:effectLst/>
                          <a:latin typeface="+mj-lt"/>
                        </a:rPr>
                        <a:t>Inhalant</a:t>
                      </a:r>
                      <a:endParaRPr kumimoji="0" lang="en-US" sz="1800" b="1" i="0" u="none" strike="noStrike" cap="none" normalizeH="0" baseline="0" dirty="0">
                        <a:ln>
                          <a:noFill/>
                        </a:ln>
                        <a:solidFill>
                          <a:schemeClr val="bg1"/>
                        </a:solidFill>
                        <a:effectLst/>
                        <a:latin typeface="+mj-lt"/>
                        <a:cs typeface="Arial" charset="0"/>
                      </a:endParaRPr>
                    </a:p>
                  </a:txBody>
                  <a:tcPr anchor="ctr" anchorCtr="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solidFill>
                      <a:schemeClr val="tx2"/>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800" b="1" u="none" strike="noStrike" cap="none" normalizeH="0" baseline="0" dirty="0">
                          <a:ln>
                            <a:noFill/>
                          </a:ln>
                          <a:solidFill>
                            <a:schemeClr val="bg1"/>
                          </a:solidFill>
                          <a:effectLst/>
                          <a:latin typeface="+mj-lt"/>
                        </a:rPr>
                        <a:t>Cannabis</a:t>
                      </a:r>
                      <a:endParaRPr kumimoji="0" lang="en-US" sz="1800" b="1" i="0" u="none" strike="noStrike" cap="none" normalizeH="0" baseline="0" dirty="0">
                        <a:ln>
                          <a:noFill/>
                        </a:ln>
                        <a:solidFill>
                          <a:schemeClr val="bg1"/>
                        </a:solidFill>
                        <a:effectLst/>
                        <a:latin typeface="+mj-lt"/>
                        <a:cs typeface="Arial" charset="0"/>
                      </a:endParaRPr>
                    </a:p>
                  </a:txBody>
                  <a:tcPr anchor="ctr" anchorCtr="1" horzOverflow="overflow">
                    <a:lnL w="12700" cap="flat" cmpd="sng" algn="ctr">
                      <a:solidFill>
                        <a:schemeClr val="bg1"/>
                      </a:solidFill>
                      <a:prstDash val="solid"/>
                      <a:round/>
                      <a:headEnd type="none" w="med" len="med"/>
                      <a:tailEnd type="none" w="med" len="med"/>
                    </a:lnL>
                    <a:solidFill>
                      <a:schemeClr val="tx2"/>
                    </a:solidFill>
                  </a:tcPr>
                </a:tc>
                <a:extLst>
                  <a:ext uri="{0D108BD9-81ED-4DB2-BD59-A6C34878D82A}">
                    <a16:rowId xmlns:a16="http://schemas.microsoft.com/office/drawing/2014/main" val="10000"/>
                  </a:ext>
                </a:extLst>
              </a:tr>
              <a:tr h="692084">
                <a:tc>
                  <a:txBody>
                    <a:bodyPr/>
                    <a:lstStyle/>
                    <a:p>
                      <a:pPr marL="342900" marR="0" lvl="0" indent="-342900" algn="ctr" defTabSz="914400" rtl="0" eaLnBrk="1" fontAlgn="base" latinLnBrk="0" hangingPunct="1">
                        <a:lnSpc>
                          <a:spcPct val="100000"/>
                        </a:lnSpc>
                        <a:spcBef>
                          <a:spcPts val="0"/>
                        </a:spcBef>
                        <a:spcAft>
                          <a:spcPct val="0"/>
                        </a:spcAft>
                        <a:buClrTx/>
                        <a:buSzTx/>
                        <a:buFontTx/>
                        <a:buNone/>
                        <a:tabLst/>
                      </a:pPr>
                      <a:r>
                        <a:rPr kumimoji="0" lang="en-US" sz="1800" b="1" u="none" strike="noStrike" cap="none" normalizeH="0" baseline="0" dirty="0">
                          <a:ln>
                            <a:noFill/>
                          </a:ln>
                          <a:solidFill>
                            <a:schemeClr val="bg1"/>
                          </a:solidFill>
                          <a:effectLst/>
                          <a:latin typeface="+mj-lt"/>
                        </a:rPr>
                        <a:t>HGN</a:t>
                      </a:r>
                      <a:endParaRPr kumimoji="0" lang="en-US" sz="1800" b="1" i="0" u="none" strike="noStrike" cap="none" normalizeH="0" baseline="0" dirty="0">
                        <a:ln>
                          <a:noFill/>
                        </a:ln>
                        <a:solidFill>
                          <a:schemeClr val="bg1"/>
                        </a:solidFill>
                        <a:effectLst/>
                        <a:latin typeface="+mj-lt"/>
                        <a:cs typeface="Arial" charset="0"/>
                      </a:endParaRPr>
                    </a:p>
                  </a:txBody>
                  <a:tcPr anchor="ctr" anchorCtr="1" horzOverflow="overflow">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solidFill>
                  </a:tcPr>
                </a:tc>
                <a:tc>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sz="1600" u="none" strike="noStrike" cap="none" normalizeH="0" baseline="0" dirty="0">
                          <a:ln>
                            <a:noFill/>
                          </a:ln>
                          <a:solidFill>
                            <a:srgbClr val="000000"/>
                          </a:solidFill>
                          <a:effectLst/>
                          <a:latin typeface="+mj-lt"/>
                        </a:rPr>
                        <a:t>Present</a:t>
                      </a:r>
                      <a:endParaRPr kumimoji="0" lang="en-US" sz="1600" b="0" i="0" u="none" strike="noStrike" cap="none" normalizeH="0" baseline="0" dirty="0">
                        <a:ln>
                          <a:noFill/>
                        </a:ln>
                        <a:solidFill>
                          <a:srgbClr val="000000"/>
                        </a:solidFill>
                        <a:effectLst/>
                        <a:latin typeface="+mj-lt"/>
                        <a:cs typeface="Arial" charset="0"/>
                      </a:endParaRPr>
                    </a:p>
                  </a:txBody>
                  <a:tcPr anchor="ctr" anchorCtr="1" horzOverflow="overflow"/>
                </a:tc>
                <a:tc>
                  <a:txBody>
                    <a:bodyPr/>
                    <a:lstStyle/>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1600" u="none" strike="noStrike" kern="1200" cap="none" normalizeH="0" baseline="0" dirty="0">
                          <a:ln>
                            <a:noFill/>
                          </a:ln>
                          <a:solidFill>
                            <a:srgbClr val="000000"/>
                          </a:solidFill>
                          <a:effectLst/>
                          <a:latin typeface="+mj-lt"/>
                        </a:rPr>
                        <a:t>None</a:t>
                      </a:r>
                      <a:endParaRPr kumimoji="0" lang="en-US" sz="1600" b="0" i="0" u="none" strike="noStrike" kern="1200" cap="none" normalizeH="0" baseline="0" dirty="0">
                        <a:ln>
                          <a:noFill/>
                        </a:ln>
                        <a:solidFill>
                          <a:srgbClr val="000000"/>
                        </a:solidFill>
                        <a:effectLst/>
                        <a:latin typeface="+mj-lt"/>
                        <a:ea typeface="+mn-ea"/>
                        <a:cs typeface="Arial" charset="0"/>
                      </a:endParaRPr>
                    </a:p>
                  </a:txBody>
                  <a:tcPr anchor="ctr" anchorCtr="1" horzOverflow="overflow"/>
                </a:tc>
                <a:tc>
                  <a:txBody>
                    <a:bodyPr/>
                    <a:lstStyle/>
                    <a:p>
                      <a:pPr marL="0" marR="0" lvl="0" indent="0" algn="ctr" defTabSz="914400" rtl="0" eaLnBrk="1" fontAlgn="base" latinLnBrk="0" hangingPunct="1">
                        <a:lnSpc>
                          <a:spcPct val="100000"/>
                        </a:lnSpc>
                        <a:spcBef>
                          <a:spcPts val="0"/>
                        </a:spcBef>
                        <a:spcAft>
                          <a:spcPct val="0"/>
                        </a:spcAft>
                        <a:buClrTx/>
                        <a:buSzTx/>
                        <a:buFontTx/>
                        <a:buNone/>
                        <a:tabLst/>
                        <a:defRPr/>
                      </a:pPr>
                      <a:endParaRPr kumimoji="0" lang="en-US" sz="1600" b="0" i="0" u="none" strike="noStrike" kern="1200" cap="none" normalizeH="0" baseline="0" dirty="0">
                        <a:ln>
                          <a:noFill/>
                        </a:ln>
                        <a:solidFill>
                          <a:srgbClr val="000000"/>
                        </a:solidFill>
                        <a:effectLst/>
                        <a:latin typeface="+mj-lt"/>
                        <a:ea typeface="+mn-ea"/>
                        <a:cs typeface="Arial" charset="0"/>
                      </a:endParaRPr>
                    </a:p>
                  </a:txBody>
                  <a:tcPr anchor="ctr" anchorCtr="1" horzOverflow="overflow"/>
                </a:tc>
                <a:tc>
                  <a:txBody>
                    <a:bodyPr/>
                    <a:lstStyle/>
                    <a:p>
                      <a:pPr marL="0" marR="0" lvl="0" indent="0" algn="ctr" defTabSz="914400" rtl="0" eaLnBrk="1" fontAlgn="base" latinLnBrk="0" hangingPunct="1">
                        <a:lnSpc>
                          <a:spcPct val="100000"/>
                        </a:lnSpc>
                        <a:spcBef>
                          <a:spcPts val="0"/>
                        </a:spcBef>
                        <a:spcAft>
                          <a:spcPct val="0"/>
                        </a:spcAft>
                        <a:buClrTx/>
                        <a:buSzTx/>
                        <a:buFontTx/>
                        <a:buNone/>
                        <a:tabLst/>
                        <a:defRPr/>
                      </a:pPr>
                      <a:endParaRPr kumimoji="0" lang="en-US" sz="1600" b="0" i="0" u="none" strike="noStrike" kern="1200" cap="none" normalizeH="0" baseline="0" dirty="0">
                        <a:ln>
                          <a:noFill/>
                        </a:ln>
                        <a:solidFill>
                          <a:srgbClr val="000000"/>
                        </a:solidFill>
                        <a:effectLst/>
                        <a:latin typeface="+mj-lt"/>
                        <a:ea typeface="+mn-ea"/>
                        <a:cs typeface="Arial" charset="0"/>
                      </a:endParaRPr>
                    </a:p>
                  </a:txBody>
                  <a:tcPr anchor="ctr" anchorCtr="1" horzOverflow="overflow"/>
                </a:tc>
                <a:tc>
                  <a:txBody>
                    <a:bodyPr/>
                    <a:lstStyle/>
                    <a:p>
                      <a:pPr marL="0" marR="0" lvl="0" indent="0" algn="ctr" defTabSz="914400" rtl="0" eaLnBrk="1" fontAlgn="base" latinLnBrk="0" hangingPunct="1">
                        <a:lnSpc>
                          <a:spcPct val="100000"/>
                        </a:lnSpc>
                        <a:spcBef>
                          <a:spcPts val="0"/>
                        </a:spcBef>
                        <a:spcAft>
                          <a:spcPct val="0"/>
                        </a:spcAft>
                        <a:buClrTx/>
                        <a:buSzTx/>
                        <a:buFontTx/>
                        <a:buNone/>
                        <a:tabLst/>
                        <a:defRPr/>
                      </a:pPr>
                      <a:endParaRPr kumimoji="0" lang="en-US" sz="1600" b="0" i="0" u="none" strike="noStrike" kern="1200" cap="none" normalizeH="0" baseline="0" dirty="0">
                        <a:ln>
                          <a:noFill/>
                        </a:ln>
                        <a:solidFill>
                          <a:srgbClr val="000000"/>
                        </a:solidFill>
                        <a:effectLst/>
                        <a:latin typeface="+mj-lt"/>
                        <a:ea typeface="+mn-ea"/>
                        <a:cs typeface="Arial" charset="0"/>
                      </a:endParaRPr>
                    </a:p>
                  </a:txBody>
                  <a:tcPr anchor="ctr" anchorCtr="1"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600" b="0" i="0" u="none" strike="noStrike" cap="none" normalizeH="0" baseline="0" dirty="0">
                        <a:ln>
                          <a:noFill/>
                        </a:ln>
                        <a:solidFill>
                          <a:srgbClr val="000000"/>
                        </a:solidFill>
                        <a:effectLst/>
                        <a:latin typeface="+mj-lt"/>
                        <a:cs typeface="Arial" charset="0"/>
                      </a:endParaRPr>
                    </a:p>
                  </a:txBody>
                  <a:tcPr anchor="ctr" anchorCtr="1"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1600" b="0" i="0" u="none" strike="noStrike" cap="none" normalizeH="0" baseline="0" dirty="0">
                        <a:ln>
                          <a:noFill/>
                        </a:ln>
                        <a:solidFill>
                          <a:srgbClr val="000000"/>
                        </a:solidFill>
                        <a:effectLst/>
                        <a:latin typeface="+mj-lt"/>
                        <a:cs typeface="Arial" charset="0"/>
                      </a:endParaRPr>
                    </a:p>
                  </a:txBody>
                  <a:tcPr anchor="ctr" anchorCtr="1" horzOverflow="overflow"/>
                </a:tc>
                <a:extLst>
                  <a:ext uri="{0D108BD9-81ED-4DB2-BD59-A6C34878D82A}">
                    <a16:rowId xmlns:a16="http://schemas.microsoft.com/office/drawing/2014/main" val="10001"/>
                  </a:ext>
                </a:extLst>
              </a:tr>
              <a:tr h="692084">
                <a:tc>
                  <a:txBody>
                    <a:bodyPr/>
                    <a:lstStyle/>
                    <a:p>
                      <a:pPr marL="342900" marR="0" lvl="0" indent="-342900" algn="ctr" defTabSz="914400" rtl="0" eaLnBrk="1" fontAlgn="base" latinLnBrk="0" hangingPunct="1">
                        <a:lnSpc>
                          <a:spcPct val="100000"/>
                        </a:lnSpc>
                        <a:spcBef>
                          <a:spcPts val="0"/>
                        </a:spcBef>
                        <a:spcAft>
                          <a:spcPct val="0"/>
                        </a:spcAft>
                        <a:buClrTx/>
                        <a:buSzTx/>
                        <a:buFontTx/>
                        <a:buNone/>
                        <a:tabLst/>
                      </a:pPr>
                      <a:r>
                        <a:rPr kumimoji="0" lang="en-US" sz="1800" b="1" u="none" strike="noStrike" cap="none" normalizeH="0" baseline="0" dirty="0">
                          <a:ln>
                            <a:noFill/>
                          </a:ln>
                          <a:solidFill>
                            <a:schemeClr val="bg1"/>
                          </a:solidFill>
                          <a:effectLst/>
                          <a:latin typeface="+mj-lt"/>
                        </a:rPr>
                        <a:t>VGN</a:t>
                      </a:r>
                      <a:endParaRPr kumimoji="0" lang="en-US" sz="1800" b="1" i="0" u="none" strike="noStrike" cap="none" normalizeH="0" baseline="0" dirty="0">
                        <a:ln>
                          <a:noFill/>
                        </a:ln>
                        <a:solidFill>
                          <a:schemeClr val="bg1"/>
                        </a:solidFill>
                        <a:effectLst/>
                        <a:latin typeface="+mj-lt"/>
                        <a:cs typeface="Arial" charset="0"/>
                      </a:endParaRPr>
                    </a:p>
                  </a:txBody>
                  <a:tcPr anchor="ctr" anchorCtr="1" horzOverflow="overflow">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solidFill>
                  </a:tcPr>
                </a:tc>
                <a:tc>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sz="1600" u="none" strike="noStrike" cap="none" normalizeH="0" baseline="0" dirty="0">
                          <a:ln>
                            <a:noFill/>
                          </a:ln>
                          <a:solidFill>
                            <a:srgbClr val="000000"/>
                          </a:solidFill>
                          <a:effectLst/>
                          <a:latin typeface="+mj-lt"/>
                        </a:rPr>
                        <a:t>Present</a:t>
                      </a:r>
                      <a:endParaRPr kumimoji="0" lang="en-US" sz="1600" b="0" i="0" u="none" strike="noStrike" cap="none" normalizeH="0" baseline="0" dirty="0">
                        <a:ln>
                          <a:noFill/>
                        </a:ln>
                        <a:solidFill>
                          <a:srgbClr val="000000"/>
                        </a:solidFill>
                        <a:effectLst/>
                        <a:latin typeface="+mj-lt"/>
                        <a:cs typeface="Arial" charset="0"/>
                      </a:endParaRPr>
                    </a:p>
                  </a:txBody>
                  <a:tcPr anchor="ctr" anchorCtr="1" horzOverflow="overflow"/>
                </a:tc>
                <a:tc>
                  <a:txBody>
                    <a:bodyPr/>
                    <a:lstStyle/>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1600" u="none" strike="noStrike" kern="1200" cap="none" normalizeH="0" baseline="0" dirty="0">
                          <a:ln>
                            <a:noFill/>
                          </a:ln>
                          <a:solidFill>
                            <a:srgbClr val="000000"/>
                          </a:solidFill>
                          <a:effectLst/>
                          <a:latin typeface="+mj-lt"/>
                        </a:rPr>
                        <a:t>None</a:t>
                      </a:r>
                      <a:endParaRPr kumimoji="0" lang="en-US" sz="1600" b="0" i="0" u="none" strike="noStrike" kern="1200" cap="none" normalizeH="0" baseline="0" dirty="0">
                        <a:ln>
                          <a:noFill/>
                        </a:ln>
                        <a:solidFill>
                          <a:srgbClr val="000000"/>
                        </a:solidFill>
                        <a:effectLst/>
                        <a:latin typeface="+mj-lt"/>
                        <a:ea typeface="+mn-ea"/>
                        <a:cs typeface="Arial" charset="0"/>
                      </a:endParaRPr>
                    </a:p>
                  </a:txBody>
                  <a:tcPr anchor="ctr" anchorCtr="1" horzOverflow="overflow"/>
                </a:tc>
                <a:tc>
                  <a:txBody>
                    <a:bodyPr/>
                    <a:lstStyle/>
                    <a:p>
                      <a:pPr marL="0" marR="0" lvl="0" indent="0" algn="ctr" defTabSz="914400" rtl="0" eaLnBrk="1" fontAlgn="base" latinLnBrk="0" hangingPunct="1">
                        <a:lnSpc>
                          <a:spcPct val="100000"/>
                        </a:lnSpc>
                        <a:spcBef>
                          <a:spcPts val="0"/>
                        </a:spcBef>
                        <a:spcAft>
                          <a:spcPct val="0"/>
                        </a:spcAft>
                        <a:buClrTx/>
                        <a:buSzTx/>
                        <a:buFontTx/>
                        <a:buNone/>
                        <a:tabLst/>
                        <a:defRPr/>
                      </a:pPr>
                      <a:endParaRPr kumimoji="0" lang="en-US" sz="1600" b="0" i="0" u="none" strike="noStrike" kern="1200" cap="none" normalizeH="0" baseline="0" dirty="0">
                        <a:ln>
                          <a:noFill/>
                        </a:ln>
                        <a:solidFill>
                          <a:srgbClr val="000000"/>
                        </a:solidFill>
                        <a:effectLst/>
                        <a:latin typeface="+mj-lt"/>
                        <a:ea typeface="+mn-ea"/>
                        <a:cs typeface="Arial" charset="0"/>
                      </a:endParaRPr>
                    </a:p>
                  </a:txBody>
                  <a:tcPr anchor="ctr" anchorCtr="1" horzOverflow="overflow"/>
                </a:tc>
                <a:tc>
                  <a:txBody>
                    <a:bodyPr/>
                    <a:lstStyle/>
                    <a:p>
                      <a:pPr marL="0" marR="0" lvl="0" indent="0" algn="ctr" defTabSz="914400" rtl="0" eaLnBrk="1" fontAlgn="base" latinLnBrk="0" hangingPunct="1">
                        <a:lnSpc>
                          <a:spcPct val="100000"/>
                        </a:lnSpc>
                        <a:spcBef>
                          <a:spcPts val="0"/>
                        </a:spcBef>
                        <a:spcAft>
                          <a:spcPct val="0"/>
                        </a:spcAft>
                        <a:buClrTx/>
                        <a:buSzTx/>
                        <a:buFontTx/>
                        <a:buNone/>
                        <a:tabLst/>
                        <a:defRPr/>
                      </a:pPr>
                      <a:endParaRPr kumimoji="0" lang="en-US" sz="1600" b="0" i="0" u="none" strike="noStrike" kern="1200" cap="none" normalizeH="0" baseline="0" dirty="0">
                        <a:ln>
                          <a:noFill/>
                        </a:ln>
                        <a:solidFill>
                          <a:srgbClr val="000000"/>
                        </a:solidFill>
                        <a:effectLst/>
                        <a:latin typeface="+mj-lt"/>
                        <a:ea typeface="+mn-ea"/>
                        <a:cs typeface="Arial" charset="0"/>
                      </a:endParaRPr>
                    </a:p>
                  </a:txBody>
                  <a:tcPr anchor="ctr" anchorCtr="1" horzOverflow="overflow"/>
                </a:tc>
                <a:tc>
                  <a:txBody>
                    <a:bodyPr/>
                    <a:lstStyle/>
                    <a:p>
                      <a:pPr marL="0" marR="0" lvl="0" indent="0" algn="ctr" defTabSz="914400" rtl="0" eaLnBrk="1" fontAlgn="base" latinLnBrk="0" hangingPunct="1">
                        <a:lnSpc>
                          <a:spcPct val="100000"/>
                        </a:lnSpc>
                        <a:spcBef>
                          <a:spcPts val="0"/>
                        </a:spcBef>
                        <a:spcAft>
                          <a:spcPct val="0"/>
                        </a:spcAft>
                        <a:buClrTx/>
                        <a:buSzTx/>
                        <a:buFontTx/>
                        <a:buNone/>
                        <a:tabLst/>
                        <a:defRPr/>
                      </a:pPr>
                      <a:endParaRPr kumimoji="0" lang="en-US" sz="1600" b="0" i="0" u="none" strike="noStrike" cap="none" normalizeH="0" baseline="0" dirty="0">
                        <a:ln>
                          <a:noFill/>
                        </a:ln>
                        <a:solidFill>
                          <a:srgbClr val="000000"/>
                        </a:solidFill>
                        <a:effectLst/>
                        <a:latin typeface="+mj-lt"/>
                        <a:cs typeface="Arial" charset="0"/>
                      </a:endParaRPr>
                    </a:p>
                  </a:txBody>
                  <a:tcPr anchor="ctr" anchorCtr="1"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u="none" strike="noStrike" cap="none" normalizeH="0" baseline="0" dirty="0">
                          <a:ln>
                            <a:noFill/>
                          </a:ln>
                          <a:solidFill>
                            <a:srgbClr val="000000"/>
                          </a:solidFill>
                          <a:effectLst/>
                          <a:latin typeface="+mj-lt"/>
                        </a:rPr>
                        <a:t> </a:t>
                      </a:r>
                      <a:endParaRPr kumimoji="0" lang="en-US" sz="1600" b="0" i="0" u="none" strike="noStrike" cap="none" normalizeH="0" baseline="0" dirty="0">
                        <a:ln>
                          <a:noFill/>
                        </a:ln>
                        <a:solidFill>
                          <a:srgbClr val="000000"/>
                        </a:solidFill>
                        <a:effectLst/>
                        <a:latin typeface="+mj-lt"/>
                        <a:cs typeface="Arial" charset="0"/>
                      </a:endParaRPr>
                    </a:p>
                  </a:txBody>
                  <a:tcPr anchor="ctr" anchorCtr="1"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1600" b="0" i="0" u="none" strike="noStrike" kern="1200" cap="none" normalizeH="0" baseline="0" dirty="0">
                        <a:ln>
                          <a:noFill/>
                        </a:ln>
                        <a:solidFill>
                          <a:srgbClr val="000000"/>
                        </a:solidFill>
                        <a:effectLst/>
                        <a:latin typeface="+mj-lt"/>
                        <a:ea typeface="+mn-ea"/>
                        <a:cs typeface="Arial" charset="0"/>
                      </a:endParaRPr>
                    </a:p>
                  </a:txBody>
                  <a:tcPr anchor="ctr" anchorCtr="1" horzOverflow="overflow"/>
                </a:tc>
                <a:extLst>
                  <a:ext uri="{0D108BD9-81ED-4DB2-BD59-A6C34878D82A}">
                    <a16:rowId xmlns:a16="http://schemas.microsoft.com/office/drawing/2014/main" val="10002"/>
                  </a:ext>
                </a:extLst>
              </a:tr>
              <a:tr h="692084">
                <a:tc>
                  <a:txBody>
                    <a:bodyPr/>
                    <a:lstStyle/>
                    <a:p>
                      <a:pPr marL="342900" marR="0" lvl="0" indent="-342900" algn="ctr" defTabSz="914400" rtl="0" eaLnBrk="1" fontAlgn="base" latinLnBrk="0" hangingPunct="1">
                        <a:lnSpc>
                          <a:spcPct val="100000"/>
                        </a:lnSpc>
                        <a:spcBef>
                          <a:spcPts val="0"/>
                        </a:spcBef>
                        <a:spcAft>
                          <a:spcPct val="0"/>
                        </a:spcAft>
                        <a:buClrTx/>
                        <a:buSzTx/>
                        <a:buFontTx/>
                        <a:buNone/>
                        <a:tabLst/>
                      </a:pPr>
                      <a:r>
                        <a:rPr kumimoji="0" lang="en-US" sz="1800" b="1" u="none" strike="noStrike" cap="none" normalizeH="0" baseline="0" dirty="0">
                          <a:ln>
                            <a:noFill/>
                          </a:ln>
                          <a:solidFill>
                            <a:schemeClr val="bg1"/>
                          </a:solidFill>
                          <a:effectLst/>
                          <a:latin typeface="+mj-lt"/>
                        </a:rPr>
                        <a:t>LOC</a:t>
                      </a:r>
                      <a:endParaRPr kumimoji="0" lang="en-US" sz="1800" b="1" i="0" u="none" strike="noStrike" cap="none" normalizeH="0" baseline="0" dirty="0">
                        <a:ln>
                          <a:noFill/>
                        </a:ln>
                        <a:solidFill>
                          <a:schemeClr val="bg1"/>
                        </a:solidFill>
                        <a:effectLst/>
                        <a:latin typeface="+mj-lt"/>
                        <a:cs typeface="Arial" charset="0"/>
                      </a:endParaRPr>
                    </a:p>
                  </a:txBody>
                  <a:tcPr anchor="ctr" anchorCtr="1" horzOverflow="overflow">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solidFill>
                  </a:tcPr>
                </a:tc>
                <a:tc>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sz="1600" u="none" strike="noStrike" cap="none" normalizeH="0" baseline="0" dirty="0">
                          <a:ln>
                            <a:noFill/>
                          </a:ln>
                          <a:solidFill>
                            <a:srgbClr val="000000"/>
                          </a:solidFill>
                          <a:effectLst/>
                          <a:latin typeface="+mj-lt"/>
                        </a:rPr>
                        <a:t>Present</a:t>
                      </a:r>
                      <a:endParaRPr kumimoji="0" lang="en-US" sz="1600" b="0" i="0" u="none" strike="noStrike" cap="none" normalizeH="0" baseline="0" dirty="0">
                        <a:ln>
                          <a:noFill/>
                        </a:ln>
                        <a:solidFill>
                          <a:srgbClr val="000000"/>
                        </a:solidFill>
                        <a:effectLst/>
                        <a:latin typeface="+mj-lt"/>
                        <a:cs typeface="Arial" charset="0"/>
                      </a:endParaRPr>
                    </a:p>
                  </a:txBody>
                  <a:tcPr anchor="ctr" anchorCtr="1" horzOverflow="overflow"/>
                </a:tc>
                <a:tc>
                  <a:txBody>
                    <a:bodyPr/>
                    <a:lstStyle/>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1600" u="none" strike="noStrike" kern="1200" cap="none" normalizeH="0" baseline="0" dirty="0">
                          <a:ln>
                            <a:noFill/>
                          </a:ln>
                          <a:solidFill>
                            <a:srgbClr val="000000"/>
                          </a:solidFill>
                          <a:effectLst/>
                          <a:latin typeface="+mj-lt"/>
                        </a:rPr>
                        <a:t>None</a:t>
                      </a:r>
                      <a:endParaRPr kumimoji="0" lang="en-US" sz="1600" b="0" i="0" u="none" strike="noStrike" kern="1200" cap="none" normalizeH="0" baseline="0" dirty="0">
                        <a:ln>
                          <a:noFill/>
                        </a:ln>
                        <a:solidFill>
                          <a:srgbClr val="000000"/>
                        </a:solidFill>
                        <a:effectLst/>
                        <a:latin typeface="+mj-lt"/>
                        <a:ea typeface="+mn-ea"/>
                        <a:cs typeface="Arial" charset="0"/>
                      </a:endParaRPr>
                    </a:p>
                  </a:txBody>
                  <a:tcPr anchor="ctr" anchorCtr="1" horzOverflow="overflow"/>
                </a:tc>
                <a:tc>
                  <a:txBody>
                    <a:bodyPr/>
                    <a:lstStyle/>
                    <a:p>
                      <a:pPr marL="0" marR="0" lvl="0" indent="0" algn="ctr" defTabSz="914400" rtl="0" eaLnBrk="1" fontAlgn="base" latinLnBrk="0" hangingPunct="1">
                        <a:lnSpc>
                          <a:spcPct val="100000"/>
                        </a:lnSpc>
                        <a:spcBef>
                          <a:spcPts val="0"/>
                        </a:spcBef>
                        <a:spcAft>
                          <a:spcPct val="0"/>
                        </a:spcAft>
                        <a:buClrTx/>
                        <a:buSzTx/>
                        <a:buFontTx/>
                        <a:buNone/>
                        <a:tabLst/>
                        <a:defRPr/>
                      </a:pPr>
                      <a:endParaRPr kumimoji="0" lang="en-US" sz="1600" b="0" i="0" u="none" strike="noStrike" kern="1200" cap="none" normalizeH="0" baseline="0" dirty="0">
                        <a:ln>
                          <a:noFill/>
                        </a:ln>
                        <a:solidFill>
                          <a:srgbClr val="000000"/>
                        </a:solidFill>
                        <a:effectLst/>
                        <a:latin typeface="+mj-lt"/>
                        <a:ea typeface="+mn-ea"/>
                        <a:cs typeface="Arial" charset="0"/>
                      </a:endParaRPr>
                    </a:p>
                  </a:txBody>
                  <a:tcPr anchor="ctr" anchorCtr="1" horzOverflow="overflow"/>
                </a:tc>
                <a:tc>
                  <a:txBody>
                    <a:bodyPr/>
                    <a:lstStyle/>
                    <a:p>
                      <a:pPr marL="0" marR="0" lvl="0" indent="0" algn="ctr" defTabSz="914400" rtl="0" eaLnBrk="1" fontAlgn="base" latinLnBrk="0" hangingPunct="1">
                        <a:lnSpc>
                          <a:spcPct val="100000"/>
                        </a:lnSpc>
                        <a:spcBef>
                          <a:spcPts val="0"/>
                        </a:spcBef>
                        <a:spcAft>
                          <a:spcPct val="0"/>
                        </a:spcAft>
                        <a:buClrTx/>
                        <a:buSzTx/>
                        <a:buFontTx/>
                        <a:buNone/>
                        <a:tabLst/>
                        <a:defRPr/>
                      </a:pPr>
                      <a:endParaRPr kumimoji="0" lang="en-US" sz="1600" b="0" i="0" u="none" strike="noStrike" kern="1200" cap="none" normalizeH="0" baseline="0" dirty="0">
                        <a:ln>
                          <a:noFill/>
                        </a:ln>
                        <a:solidFill>
                          <a:srgbClr val="000000"/>
                        </a:solidFill>
                        <a:effectLst/>
                        <a:latin typeface="+mj-lt"/>
                        <a:ea typeface="+mn-ea"/>
                        <a:cs typeface="Arial" charset="0"/>
                      </a:endParaRPr>
                    </a:p>
                  </a:txBody>
                  <a:tcPr anchor="ctr" anchorCtr="1" horzOverflow="overflow"/>
                </a:tc>
                <a:tc>
                  <a:txBody>
                    <a:bodyPr/>
                    <a:lstStyle/>
                    <a:p>
                      <a:pPr marL="0" marR="0" lvl="0" indent="0" algn="ctr" defTabSz="914400" rtl="0" eaLnBrk="1" fontAlgn="base" latinLnBrk="0" hangingPunct="1">
                        <a:lnSpc>
                          <a:spcPct val="100000"/>
                        </a:lnSpc>
                        <a:spcBef>
                          <a:spcPts val="0"/>
                        </a:spcBef>
                        <a:spcAft>
                          <a:spcPct val="0"/>
                        </a:spcAft>
                        <a:buClrTx/>
                        <a:buSzTx/>
                        <a:buFontTx/>
                        <a:buNone/>
                        <a:tabLst/>
                        <a:defRPr/>
                      </a:pPr>
                      <a:endParaRPr kumimoji="0" lang="en-US" sz="1600" b="0" i="0" u="none" strike="noStrike" kern="1200" cap="none" normalizeH="0" baseline="0" dirty="0">
                        <a:ln>
                          <a:noFill/>
                        </a:ln>
                        <a:solidFill>
                          <a:srgbClr val="000000"/>
                        </a:solidFill>
                        <a:effectLst/>
                        <a:latin typeface="+mj-lt"/>
                        <a:ea typeface="+mn-ea"/>
                        <a:cs typeface="Arial" charset="0"/>
                      </a:endParaRPr>
                    </a:p>
                  </a:txBody>
                  <a:tcPr anchor="ctr" anchorCtr="1"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600" b="0" i="0" u="none" strike="noStrike" cap="none" normalizeH="0" baseline="0" dirty="0">
                        <a:ln>
                          <a:noFill/>
                        </a:ln>
                        <a:solidFill>
                          <a:srgbClr val="000000"/>
                        </a:solidFill>
                        <a:effectLst/>
                        <a:latin typeface="+mj-lt"/>
                        <a:cs typeface="Arial" charset="0"/>
                      </a:endParaRPr>
                    </a:p>
                  </a:txBody>
                  <a:tcPr anchor="ctr" anchorCtr="1"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600" b="0" i="0" u="none" strike="noStrike" cap="none" normalizeH="0" baseline="0" dirty="0">
                        <a:ln>
                          <a:noFill/>
                        </a:ln>
                        <a:solidFill>
                          <a:srgbClr val="000000"/>
                        </a:solidFill>
                        <a:effectLst/>
                        <a:latin typeface="+mj-lt"/>
                        <a:cs typeface="Arial" charset="0"/>
                      </a:endParaRPr>
                    </a:p>
                  </a:txBody>
                  <a:tcPr anchor="ctr" anchorCtr="1" horzOverflow="overflow"/>
                </a:tc>
                <a:extLst>
                  <a:ext uri="{0D108BD9-81ED-4DB2-BD59-A6C34878D82A}">
                    <a16:rowId xmlns:a16="http://schemas.microsoft.com/office/drawing/2014/main" val="10003"/>
                  </a:ext>
                </a:extLst>
              </a:tr>
              <a:tr h="692084">
                <a:tc>
                  <a:txBody>
                    <a:bodyPr/>
                    <a:lstStyle/>
                    <a:p>
                      <a:pPr marL="342900" marR="0" lvl="0" indent="-342900" algn="ctr" defTabSz="914400" rtl="0" eaLnBrk="1" fontAlgn="base" latinLnBrk="0" hangingPunct="1">
                        <a:lnSpc>
                          <a:spcPct val="100000"/>
                        </a:lnSpc>
                        <a:spcBef>
                          <a:spcPts val="0"/>
                        </a:spcBef>
                        <a:spcAft>
                          <a:spcPct val="0"/>
                        </a:spcAft>
                        <a:buClrTx/>
                        <a:buSzTx/>
                        <a:buFontTx/>
                        <a:buNone/>
                        <a:tabLst/>
                      </a:pPr>
                      <a:r>
                        <a:rPr kumimoji="0" lang="en-US" sz="1800" b="1" u="none" strike="noStrike" cap="none" normalizeH="0" baseline="0" dirty="0">
                          <a:ln>
                            <a:noFill/>
                          </a:ln>
                          <a:solidFill>
                            <a:schemeClr val="bg1"/>
                          </a:solidFill>
                          <a:effectLst/>
                          <a:latin typeface="+mj-lt"/>
                        </a:rPr>
                        <a:t>Pupil</a:t>
                      </a:r>
                    </a:p>
                    <a:p>
                      <a:pPr marL="342900" marR="0" lvl="0" indent="-342900" algn="ctr" defTabSz="914400" rtl="0" eaLnBrk="1" fontAlgn="base" latinLnBrk="0" hangingPunct="1">
                        <a:lnSpc>
                          <a:spcPct val="100000"/>
                        </a:lnSpc>
                        <a:spcBef>
                          <a:spcPts val="0"/>
                        </a:spcBef>
                        <a:spcAft>
                          <a:spcPct val="0"/>
                        </a:spcAft>
                        <a:buClrTx/>
                        <a:buSzTx/>
                        <a:buFontTx/>
                        <a:buNone/>
                        <a:tabLst/>
                      </a:pPr>
                      <a:r>
                        <a:rPr kumimoji="0" lang="en-US" sz="1800" b="1" u="none" strike="noStrike" cap="none" normalizeH="0" baseline="0" dirty="0">
                          <a:ln>
                            <a:noFill/>
                          </a:ln>
                          <a:solidFill>
                            <a:schemeClr val="bg1"/>
                          </a:solidFill>
                          <a:effectLst/>
                          <a:latin typeface="+mj-lt"/>
                        </a:rPr>
                        <a:t>Size</a:t>
                      </a:r>
                      <a:endParaRPr kumimoji="0" lang="en-US" sz="1800" b="1" i="0" u="none" strike="noStrike" cap="none" normalizeH="0" baseline="0" dirty="0">
                        <a:ln>
                          <a:noFill/>
                        </a:ln>
                        <a:solidFill>
                          <a:schemeClr val="bg1"/>
                        </a:solidFill>
                        <a:effectLst/>
                        <a:latin typeface="+mj-lt"/>
                        <a:cs typeface="Arial" charset="0"/>
                      </a:endParaRPr>
                    </a:p>
                  </a:txBody>
                  <a:tcPr anchor="ctr" anchorCtr="1" horzOverflow="overflow">
                    <a:lnT w="12700" cap="flat" cmpd="sng" algn="ctr">
                      <a:solidFill>
                        <a:schemeClr val="bg1"/>
                      </a:solidFill>
                      <a:prstDash val="solid"/>
                      <a:round/>
                      <a:headEnd type="none" w="med" len="med"/>
                      <a:tailEnd type="none" w="med" len="med"/>
                    </a:lnT>
                    <a:solidFill>
                      <a:schemeClr val="tx2"/>
                    </a:solidFill>
                  </a:tcPr>
                </a:tc>
                <a:tc>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sz="1600" u="none" strike="noStrike" cap="none" normalizeH="0" baseline="0" dirty="0">
                          <a:ln>
                            <a:noFill/>
                          </a:ln>
                          <a:solidFill>
                            <a:srgbClr val="000000"/>
                          </a:solidFill>
                          <a:effectLst/>
                          <a:latin typeface="+mj-lt"/>
                        </a:rPr>
                        <a:t>Normal *</a:t>
                      </a:r>
                      <a:endParaRPr kumimoji="0" lang="en-US" sz="1600" b="0" i="0" u="none" strike="noStrike" cap="none" normalizeH="0" baseline="0" dirty="0">
                        <a:ln>
                          <a:noFill/>
                        </a:ln>
                        <a:solidFill>
                          <a:srgbClr val="000000"/>
                        </a:solidFill>
                        <a:effectLst/>
                        <a:latin typeface="+mj-lt"/>
                        <a:cs typeface="Arial" charset="0"/>
                      </a:endParaRPr>
                    </a:p>
                  </a:txBody>
                  <a:tcPr anchor="ctr" anchorCtr="1" horzOverflow="overflow"/>
                </a:tc>
                <a:tc>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sz="1600" u="none" strike="noStrike" cap="none" normalizeH="0" baseline="0" dirty="0">
                          <a:ln>
                            <a:noFill/>
                          </a:ln>
                          <a:solidFill>
                            <a:srgbClr val="000000"/>
                          </a:solidFill>
                          <a:effectLst/>
                          <a:latin typeface="+mj-lt"/>
                        </a:rPr>
                        <a:t>Dilated</a:t>
                      </a:r>
                      <a:endParaRPr kumimoji="0" lang="en-US" sz="1600" b="0" i="0" u="none" strike="noStrike" cap="none" normalizeH="0" baseline="0" dirty="0">
                        <a:ln>
                          <a:noFill/>
                        </a:ln>
                        <a:solidFill>
                          <a:srgbClr val="000000"/>
                        </a:solidFill>
                        <a:effectLst/>
                        <a:latin typeface="+mj-lt"/>
                        <a:cs typeface="Arial" charset="0"/>
                      </a:endParaRPr>
                    </a:p>
                  </a:txBody>
                  <a:tcPr anchor="ctr" anchorCtr="1" horzOverflow="overflow"/>
                </a:tc>
                <a:tc>
                  <a:txBody>
                    <a:bodyPr/>
                    <a:lstStyle/>
                    <a:p>
                      <a:pPr marL="0" marR="0" lvl="0" indent="0" algn="ctr" defTabSz="914400" rtl="0" eaLnBrk="1" fontAlgn="base" latinLnBrk="0" hangingPunct="1">
                        <a:lnSpc>
                          <a:spcPct val="100000"/>
                        </a:lnSpc>
                        <a:spcBef>
                          <a:spcPts val="0"/>
                        </a:spcBef>
                        <a:spcAft>
                          <a:spcPct val="0"/>
                        </a:spcAft>
                        <a:buClrTx/>
                        <a:buSzTx/>
                        <a:buFontTx/>
                        <a:buNone/>
                        <a:tabLst/>
                        <a:defRPr/>
                      </a:pPr>
                      <a:endParaRPr kumimoji="0" lang="en-US" sz="1600" b="0" i="0" u="none" strike="noStrike" kern="1200" cap="none" normalizeH="0" baseline="0" dirty="0">
                        <a:ln>
                          <a:noFill/>
                        </a:ln>
                        <a:solidFill>
                          <a:srgbClr val="000000"/>
                        </a:solidFill>
                        <a:effectLst/>
                        <a:latin typeface="+mj-lt"/>
                        <a:ea typeface="+mn-ea"/>
                        <a:cs typeface="Arial" charset="0"/>
                      </a:endParaRPr>
                    </a:p>
                  </a:txBody>
                  <a:tcPr anchor="ctr" anchorCtr="1" horzOverflow="overflow"/>
                </a:tc>
                <a:tc>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sz="1600" u="none" strike="noStrike" kern="1200" cap="none" normalizeH="0" baseline="0" dirty="0">
                          <a:ln>
                            <a:noFill/>
                          </a:ln>
                          <a:solidFill>
                            <a:srgbClr val="000000"/>
                          </a:solidFill>
                          <a:effectLst/>
                          <a:latin typeface="+mj-lt"/>
                        </a:rPr>
                        <a:t> </a:t>
                      </a:r>
                      <a:endParaRPr kumimoji="0" lang="en-US" sz="1600" b="0" i="0" u="none" strike="noStrike" cap="none" normalizeH="0" baseline="0" dirty="0">
                        <a:ln>
                          <a:noFill/>
                        </a:ln>
                        <a:solidFill>
                          <a:srgbClr val="000000"/>
                        </a:solidFill>
                        <a:effectLst/>
                        <a:latin typeface="+mj-lt"/>
                        <a:cs typeface="Arial" charset="0"/>
                      </a:endParaRPr>
                    </a:p>
                  </a:txBody>
                  <a:tcPr anchor="ctr" anchorCtr="1" horzOverflow="overflow"/>
                </a:tc>
                <a:tc>
                  <a:txBody>
                    <a:bodyPr/>
                    <a:lstStyle/>
                    <a:p>
                      <a:pPr marL="0" marR="0" lvl="0" indent="0" algn="ctr" defTabSz="914400" rtl="0" eaLnBrk="1" fontAlgn="base" latinLnBrk="0" hangingPunct="1">
                        <a:lnSpc>
                          <a:spcPct val="100000"/>
                        </a:lnSpc>
                        <a:spcBef>
                          <a:spcPts val="0"/>
                        </a:spcBef>
                        <a:spcAft>
                          <a:spcPct val="0"/>
                        </a:spcAft>
                        <a:buClrTx/>
                        <a:buSzTx/>
                        <a:buFontTx/>
                        <a:buNone/>
                        <a:tabLst/>
                      </a:pPr>
                      <a:endParaRPr kumimoji="0" lang="en-US" sz="1600" b="0" i="0" u="none" strike="noStrike" cap="none" normalizeH="0" baseline="0" dirty="0">
                        <a:ln>
                          <a:noFill/>
                        </a:ln>
                        <a:solidFill>
                          <a:srgbClr val="000000"/>
                        </a:solidFill>
                        <a:effectLst/>
                        <a:latin typeface="+mj-lt"/>
                        <a:cs typeface="Arial" charset="0"/>
                      </a:endParaRPr>
                    </a:p>
                  </a:txBody>
                  <a:tcPr anchor="ctr" anchorCtr="1"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600" b="0" i="0" u="none" strike="noStrike" cap="none" normalizeH="0" baseline="0" dirty="0">
                        <a:ln>
                          <a:noFill/>
                        </a:ln>
                        <a:solidFill>
                          <a:srgbClr val="000000"/>
                        </a:solidFill>
                        <a:effectLst/>
                        <a:latin typeface="+mj-lt"/>
                        <a:cs typeface="Arial" charset="0"/>
                      </a:endParaRPr>
                    </a:p>
                  </a:txBody>
                  <a:tcPr anchor="ctr" anchorCtr="1"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600" b="0" i="0" u="none" strike="noStrike" cap="none" normalizeH="0" baseline="0" dirty="0">
                        <a:ln>
                          <a:noFill/>
                        </a:ln>
                        <a:solidFill>
                          <a:srgbClr val="000000"/>
                        </a:solidFill>
                        <a:effectLst/>
                        <a:latin typeface="+mj-lt"/>
                        <a:cs typeface="Arial" charset="0"/>
                      </a:endParaRPr>
                    </a:p>
                  </a:txBody>
                  <a:tcPr anchor="ctr" anchorCtr="1" horzOverflow="overflow"/>
                </a:tc>
                <a:extLst>
                  <a:ext uri="{0D108BD9-81ED-4DB2-BD59-A6C34878D82A}">
                    <a16:rowId xmlns:a16="http://schemas.microsoft.com/office/drawing/2014/main" val="10004"/>
                  </a:ext>
                </a:extLst>
              </a:tr>
            </a:tbl>
          </a:graphicData>
        </a:graphic>
      </p:graphicFrame>
      <p:sp>
        <p:nvSpPr>
          <p:cNvPr id="3" name="Slide Number Placeholder 2">
            <a:extLst>
              <a:ext uri="{FF2B5EF4-FFF2-40B4-BE49-F238E27FC236}">
                <a16:creationId xmlns:a16="http://schemas.microsoft.com/office/drawing/2014/main" id="{D6C85D13-56A9-4EA3-9DA1-435987A4DB01}"/>
              </a:ext>
            </a:extLst>
          </p:cNvPr>
          <p:cNvSpPr>
            <a:spLocks noGrp="1"/>
          </p:cNvSpPr>
          <p:nvPr>
            <p:ph type="sldNum" sz="quarter" idx="10"/>
          </p:nvPr>
        </p:nvSpPr>
        <p:spPr/>
        <p:txBody>
          <a:bodyPr/>
          <a:lstStyle/>
          <a:p>
            <a:pPr fontAlgn="base">
              <a:spcBef>
                <a:spcPct val="0"/>
              </a:spcBef>
              <a:spcAft>
                <a:spcPct val="0"/>
              </a:spcAft>
              <a:defRPr/>
            </a:pPr>
            <a:r>
              <a:rPr lang="en-US"/>
              <a:t>6-</a:t>
            </a:r>
            <a:fld id="{F9FD7121-6344-493B-BB7B-CFD9AD1ECE15}" type="slidenum">
              <a:rPr lang="en-US" smtClean="0"/>
              <a:pPr fontAlgn="base">
                <a:spcBef>
                  <a:spcPct val="0"/>
                </a:spcBef>
                <a:spcAft>
                  <a:spcPct val="0"/>
                </a:spcAft>
                <a:defRPr/>
              </a:pPr>
              <a:t>30</a:t>
            </a:fld>
            <a:endParaRPr lang="en-US" dirty="0"/>
          </a:p>
        </p:txBody>
      </p:sp>
    </p:spTree>
    <p:custDataLst>
      <p:tags r:id="rId1"/>
    </p:custDataLst>
    <p:extLst>
      <p:ext uri="{BB962C8B-B14F-4D97-AF65-F5344CB8AC3E}">
        <p14:creationId xmlns:p14="http://schemas.microsoft.com/office/powerpoint/2010/main" val="318975836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1" name="Title 2"/>
          <p:cNvSpPr>
            <a:spLocks noGrp="1"/>
          </p:cNvSpPr>
          <p:nvPr>
            <p:ph type="title"/>
          </p:nvPr>
        </p:nvSpPr>
        <p:spPr/>
        <p:txBody>
          <a:bodyPr/>
          <a:lstStyle/>
          <a:p>
            <a:r>
              <a:rPr lang="en-US" altLang="en-US" dirty="0"/>
              <a:t>Seven Drug Categories</a:t>
            </a:r>
            <a:br>
              <a:rPr lang="en-US" altLang="en-US" dirty="0"/>
            </a:br>
            <a:r>
              <a:rPr lang="en-US" altLang="en-US" dirty="0"/>
              <a:t>Hallucinogens</a:t>
            </a:r>
          </a:p>
        </p:txBody>
      </p:sp>
      <p:pic>
        <p:nvPicPr>
          <p:cNvPr id="6" name="Picture 5" descr="lsd_blotter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a:xfrm>
            <a:off x="2087551" y="4049380"/>
            <a:ext cx="4968897" cy="2235916"/>
          </a:xfrm>
          <a:prstGeom prst="rect">
            <a:avLst/>
          </a:prstGeom>
          <a:ln>
            <a:noFill/>
          </a:ln>
          <a:effectLst/>
        </p:spPr>
      </p:pic>
      <p:pic>
        <p:nvPicPr>
          <p:cNvPr id="7" name="Picture 6" descr="peyote_button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3246" y="1883876"/>
            <a:ext cx="2236787" cy="1955800"/>
          </a:xfrm>
          <a:prstGeom prst="rect">
            <a:avLst/>
          </a:prstGeom>
          <a:ln>
            <a:noFill/>
          </a:ln>
          <a:effectLst/>
        </p:spPr>
      </p:pic>
      <p:pic>
        <p:nvPicPr>
          <p:cNvPr id="2" name="Picture 1" descr="FDRSummerDrugs - Mind Altering Drugs"/>
          <p:cNvPicPr>
            <a:picLocks noChangeAspect="1"/>
          </p:cNvPicPr>
          <p:nvPr/>
        </p:nvPicPr>
        <p:blipFill rotWithShape="1">
          <a:blip r:embed="rId6">
            <a:extLst>
              <a:ext uri="{28A0092B-C50C-407E-A947-70E740481C1C}">
                <a14:useLocalDpi xmlns:a14="http://schemas.microsoft.com/office/drawing/2010/main" val="0"/>
              </a:ext>
            </a:extLst>
          </a:blip>
          <a:srcRect l="3376" t="4749" r="4135" b="4118"/>
          <a:stretch/>
        </p:blipFill>
        <p:spPr>
          <a:xfrm>
            <a:off x="5828563" y="1883876"/>
            <a:ext cx="2582191" cy="1957926"/>
          </a:xfrm>
          <a:prstGeom prst="rect">
            <a:avLst/>
          </a:prstGeom>
        </p:spPr>
      </p:pic>
      <p:sp>
        <p:nvSpPr>
          <p:cNvPr id="9" name="Slide Number Placeholder 8">
            <a:extLst>
              <a:ext uri="{FF2B5EF4-FFF2-40B4-BE49-F238E27FC236}">
                <a16:creationId xmlns:a16="http://schemas.microsoft.com/office/drawing/2014/main" id="{5FDDFAE7-F5E2-49E0-9095-EA5062EAB8DB}"/>
              </a:ext>
            </a:extLst>
          </p:cNvPr>
          <p:cNvSpPr>
            <a:spLocks noGrp="1"/>
          </p:cNvSpPr>
          <p:nvPr>
            <p:ph type="sldNum" sz="quarter" idx="10"/>
          </p:nvPr>
        </p:nvSpPr>
        <p:spPr/>
        <p:txBody>
          <a:bodyPr/>
          <a:lstStyle/>
          <a:p>
            <a:pPr fontAlgn="base">
              <a:spcBef>
                <a:spcPct val="0"/>
              </a:spcBef>
              <a:spcAft>
                <a:spcPct val="0"/>
              </a:spcAft>
              <a:defRPr/>
            </a:pPr>
            <a:r>
              <a:rPr lang="en-US"/>
              <a:t>6-</a:t>
            </a:r>
            <a:fld id="{F9FD7121-6344-493B-BB7B-CFD9AD1ECE15}" type="slidenum">
              <a:rPr lang="en-US" smtClean="0"/>
              <a:pPr fontAlgn="base">
                <a:spcBef>
                  <a:spcPct val="0"/>
                </a:spcBef>
                <a:spcAft>
                  <a:spcPct val="0"/>
                </a:spcAft>
                <a:defRPr/>
              </a:pPr>
              <a:t>31</a:t>
            </a:fld>
            <a:endParaRPr lang="en-US" dirty="0"/>
          </a:p>
        </p:txBody>
      </p:sp>
    </p:spTree>
    <p:custDataLst>
      <p:tags r:id="rId1"/>
    </p:custData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onocimientos tras el diván - Blog de psicología: LAS ..."/>
          <p:cNvPicPr>
            <a:picLocks noChangeAspect="1"/>
          </p:cNvPicPr>
          <p:nvPr/>
        </p:nvPicPr>
        <p:blipFill>
          <a:blip r:embed="rId4">
            <a:duotone>
              <a:schemeClr val="accent3">
                <a:shade val="45000"/>
                <a:satMod val="135000"/>
              </a:schemeClr>
              <a:prstClr val="white"/>
            </a:duotone>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tretch>
            <a:fillRect/>
          </a:stretch>
        </p:blipFill>
        <p:spPr>
          <a:xfrm>
            <a:off x="0" y="391886"/>
            <a:ext cx="9144000" cy="6040664"/>
          </a:xfrm>
          <a:prstGeom prst="rect">
            <a:avLst/>
          </a:prstGeom>
        </p:spPr>
      </p:pic>
      <p:sp>
        <p:nvSpPr>
          <p:cNvPr id="2" name="Content Placeholder 1"/>
          <p:cNvSpPr>
            <a:spLocks noGrp="1"/>
          </p:cNvSpPr>
          <p:nvPr>
            <p:ph sz="quarter" idx="1"/>
          </p:nvPr>
        </p:nvSpPr>
        <p:spPr/>
        <p:txBody>
          <a:bodyPr/>
          <a:lstStyle/>
          <a:p>
            <a:r>
              <a:rPr lang="en-US" dirty="0"/>
              <a:t>Hallucinogens affect a person’s:</a:t>
            </a:r>
          </a:p>
          <a:p>
            <a:pPr lvl="1"/>
            <a:r>
              <a:rPr lang="en-US" dirty="0"/>
              <a:t>Perception</a:t>
            </a:r>
          </a:p>
          <a:p>
            <a:pPr lvl="1"/>
            <a:r>
              <a:rPr lang="en-US" dirty="0"/>
              <a:t>Sensation</a:t>
            </a:r>
          </a:p>
          <a:p>
            <a:pPr lvl="1"/>
            <a:r>
              <a:rPr lang="en-US" dirty="0"/>
              <a:t>Thinking</a:t>
            </a:r>
          </a:p>
          <a:p>
            <a:pPr lvl="1"/>
            <a:r>
              <a:rPr lang="en-US" dirty="0"/>
              <a:t>Self-awareness </a:t>
            </a:r>
          </a:p>
          <a:p>
            <a:pPr lvl="1"/>
            <a:r>
              <a:rPr lang="en-US" dirty="0"/>
              <a:t>Emotional state</a:t>
            </a:r>
          </a:p>
          <a:p>
            <a:endParaRPr lang="en-US" dirty="0"/>
          </a:p>
        </p:txBody>
      </p:sp>
      <p:sp>
        <p:nvSpPr>
          <p:cNvPr id="50179" name="Title 2"/>
          <p:cNvSpPr>
            <a:spLocks noGrp="1"/>
          </p:cNvSpPr>
          <p:nvPr>
            <p:ph type="title"/>
          </p:nvPr>
        </p:nvSpPr>
        <p:spPr/>
        <p:txBody>
          <a:bodyPr/>
          <a:lstStyle/>
          <a:p>
            <a:r>
              <a:rPr lang="en-US" altLang="en-US" dirty="0"/>
              <a:t>Hallucinogens</a:t>
            </a:r>
          </a:p>
        </p:txBody>
      </p:sp>
      <p:sp>
        <p:nvSpPr>
          <p:cNvPr id="8" name="Slide Number Placeholder 7">
            <a:extLst>
              <a:ext uri="{FF2B5EF4-FFF2-40B4-BE49-F238E27FC236}">
                <a16:creationId xmlns:a16="http://schemas.microsoft.com/office/drawing/2014/main" id="{A3048E5A-F386-4CDA-998A-73E6480DB5B1}"/>
              </a:ext>
            </a:extLst>
          </p:cNvPr>
          <p:cNvSpPr>
            <a:spLocks noGrp="1"/>
          </p:cNvSpPr>
          <p:nvPr>
            <p:ph type="sldNum" sz="quarter" idx="10"/>
          </p:nvPr>
        </p:nvSpPr>
        <p:spPr/>
        <p:txBody>
          <a:bodyPr/>
          <a:lstStyle/>
          <a:p>
            <a:pPr fontAlgn="base">
              <a:spcBef>
                <a:spcPct val="0"/>
              </a:spcBef>
              <a:spcAft>
                <a:spcPct val="0"/>
              </a:spcAft>
              <a:defRPr/>
            </a:pPr>
            <a:r>
              <a:rPr lang="en-US"/>
              <a:t>6-</a:t>
            </a:r>
            <a:fld id="{F9FD7121-6344-493B-BB7B-CFD9AD1ECE15}" type="slidenum">
              <a:rPr lang="en-US" smtClean="0"/>
              <a:pPr fontAlgn="base">
                <a:spcBef>
                  <a:spcPct val="0"/>
                </a:spcBef>
                <a:spcAft>
                  <a:spcPct val="0"/>
                </a:spcAft>
                <a:defRPr/>
              </a:pPr>
              <a:t>32</a:t>
            </a:fld>
            <a:endParaRPr lang="en-US" dirty="0"/>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
          </p:nvPr>
        </p:nvSpPr>
        <p:spPr>
          <a:xfrm>
            <a:off x="3360974" y="2286000"/>
            <a:ext cx="4975157" cy="4572000"/>
          </a:xfrm>
        </p:spPr>
        <p:txBody>
          <a:bodyPr/>
          <a:lstStyle/>
          <a:p>
            <a:pPr marL="284163" indent="-284163" eaLnBrk="1" hangingPunct="1">
              <a:spcBef>
                <a:spcPts val="1200"/>
              </a:spcBef>
              <a:buFont typeface="Arial" pitchFamily="34" charset="0"/>
              <a:buChar char="•"/>
              <a:defRPr/>
            </a:pPr>
            <a:r>
              <a:rPr lang="en-US" sz="2600" b="0" dirty="0"/>
              <a:t>An example of a hallucination would be seeing sounds and hearing colors</a:t>
            </a:r>
          </a:p>
          <a:p>
            <a:pPr marL="284163" indent="-284163" eaLnBrk="1" hangingPunct="1">
              <a:spcBef>
                <a:spcPts val="1200"/>
              </a:spcBef>
              <a:buFont typeface="Arial" pitchFamily="34" charset="0"/>
              <a:buChar char="•"/>
              <a:defRPr/>
            </a:pPr>
            <a:r>
              <a:rPr lang="en-US" sz="2600" b="0" dirty="0"/>
              <a:t>This is called </a:t>
            </a:r>
            <a:r>
              <a:rPr lang="en-US" sz="2600" u="sng" dirty="0"/>
              <a:t>Synesthesia</a:t>
            </a:r>
            <a:r>
              <a:rPr lang="en-US" sz="2600" b="0" dirty="0"/>
              <a:t> – the transposition of senses</a:t>
            </a:r>
          </a:p>
          <a:p>
            <a:pPr marL="284163" indent="-284163">
              <a:spcBef>
                <a:spcPts val="1200"/>
              </a:spcBef>
              <a:defRPr/>
            </a:pPr>
            <a:endParaRPr lang="en-US" sz="2600" b="0" dirty="0"/>
          </a:p>
        </p:txBody>
      </p:sp>
      <p:sp>
        <p:nvSpPr>
          <p:cNvPr id="51203" name="Title 2"/>
          <p:cNvSpPr>
            <a:spLocks noGrp="1"/>
          </p:cNvSpPr>
          <p:nvPr>
            <p:ph type="title"/>
          </p:nvPr>
        </p:nvSpPr>
        <p:spPr/>
        <p:txBody>
          <a:bodyPr/>
          <a:lstStyle/>
          <a:p>
            <a:r>
              <a:rPr lang="en-US" altLang="en-US" dirty="0"/>
              <a:t>Hallucinogens</a:t>
            </a: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rcRect/>
          <a:stretch/>
        </p:blipFill>
        <p:spPr>
          <a:xfrm>
            <a:off x="233742" y="2286000"/>
            <a:ext cx="2737945" cy="2832357"/>
          </a:xfrm>
          <a:prstGeom prst="rect">
            <a:avLst/>
          </a:prstGeom>
        </p:spPr>
      </p:pic>
      <p:sp>
        <p:nvSpPr>
          <p:cNvPr id="5" name="Slide Number Placeholder 4">
            <a:extLst>
              <a:ext uri="{FF2B5EF4-FFF2-40B4-BE49-F238E27FC236}">
                <a16:creationId xmlns:a16="http://schemas.microsoft.com/office/drawing/2014/main" id="{48E2BAB1-1DB7-4253-961D-AF8F06023F2D}"/>
              </a:ext>
            </a:extLst>
          </p:cNvPr>
          <p:cNvSpPr>
            <a:spLocks noGrp="1"/>
          </p:cNvSpPr>
          <p:nvPr>
            <p:ph type="sldNum" sz="quarter" idx="10"/>
          </p:nvPr>
        </p:nvSpPr>
        <p:spPr/>
        <p:txBody>
          <a:bodyPr/>
          <a:lstStyle/>
          <a:p>
            <a:pPr fontAlgn="base">
              <a:spcBef>
                <a:spcPct val="0"/>
              </a:spcBef>
              <a:spcAft>
                <a:spcPct val="0"/>
              </a:spcAft>
              <a:defRPr/>
            </a:pPr>
            <a:r>
              <a:rPr lang="en-US"/>
              <a:t>6-</a:t>
            </a:r>
            <a:fld id="{F9FD7121-6344-493B-BB7B-CFD9AD1ECE15}" type="slidenum">
              <a:rPr lang="en-US" smtClean="0"/>
              <a:pPr fontAlgn="base">
                <a:spcBef>
                  <a:spcPct val="0"/>
                </a:spcBef>
                <a:spcAft>
                  <a:spcPct val="0"/>
                </a:spcAft>
                <a:defRPr/>
              </a:pPr>
              <a:t>33</a:t>
            </a:fld>
            <a:endParaRPr lang="en-US" dirty="0"/>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8" descr="psilocybin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004199" y="3769590"/>
            <a:ext cx="2193354" cy="1554480"/>
          </a:xfrm>
          <a:prstGeom prst="rect">
            <a:avLst/>
          </a:prstGeom>
          <a:ln>
            <a:noFill/>
          </a:ln>
          <a:effectLst/>
        </p:spPr>
      </p:pic>
      <p:sp>
        <p:nvSpPr>
          <p:cNvPr id="53250" name="Content Placeholder 1"/>
          <p:cNvSpPr>
            <a:spLocks noGrp="1"/>
          </p:cNvSpPr>
          <p:nvPr>
            <p:ph sz="quarter" idx="1"/>
          </p:nvPr>
        </p:nvSpPr>
        <p:spPr>
          <a:xfrm>
            <a:off x="457200" y="3141864"/>
            <a:ext cx="8229600" cy="515983"/>
          </a:xfrm>
        </p:spPr>
        <p:txBody>
          <a:bodyPr/>
          <a:lstStyle/>
          <a:p>
            <a:pPr algn="ctr"/>
            <a:r>
              <a:rPr lang="en-US" altLang="en-US" dirty="0"/>
              <a:t>Peyote (Mescaline)</a:t>
            </a:r>
          </a:p>
        </p:txBody>
      </p:sp>
      <p:sp>
        <p:nvSpPr>
          <p:cNvPr id="53251" name="Title 2"/>
          <p:cNvSpPr>
            <a:spLocks noGrp="1"/>
          </p:cNvSpPr>
          <p:nvPr>
            <p:ph type="title"/>
          </p:nvPr>
        </p:nvSpPr>
        <p:spPr/>
        <p:txBody>
          <a:bodyPr/>
          <a:lstStyle/>
          <a:p>
            <a:r>
              <a:rPr lang="en-US" altLang="en-US" dirty="0"/>
              <a:t>Natural Hallucinogens </a:t>
            </a:r>
          </a:p>
        </p:txBody>
      </p:sp>
      <p:pic>
        <p:nvPicPr>
          <p:cNvPr id="5" name="Picture 6" descr="peyote1"/>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6706"/>
          <a:stretch/>
        </p:blipFill>
        <p:spPr bwMode="auto">
          <a:xfrm>
            <a:off x="2004199" y="1463051"/>
            <a:ext cx="2218779" cy="1554480"/>
          </a:xfrm>
          <a:prstGeom prst="rect">
            <a:avLst/>
          </a:prstGeom>
          <a:ln>
            <a:noFill/>
          </a:ln>
          <a:effectLst/>
        </p:spPr>
      </p:pic>
      <p:pic>
        <p:nvPicPr>
          <p:cNvPr id="6" name="Picture 7" descr="peyote2"/>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2505" t="199" r="2505" b="-199"/>
          <a:stretch/>
        </p:blipFill>
        <p:spPr bwMode="auto">
          <a:xfrm>
            <a:off x="5084308" y="1463051"/>
            <a:ext cx="2218779" cy="1554480"/>
          </a:xfrm>
          <a:prstGeom prst="rect">
            <a:avLst/>
          </a:prstGeom>
          <a:ln>
            <a:noFill/>
          </a:ln>
          <a:effectLst/>
        </p:spPr>
      </p:pic>
      <p:pic>
        <p:nvPicPr>
          <p:cNvPr id="8" name="Picture 9" descr="psilocybin2"/>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736" r="6210"/>
          <a:stretch/>
        </p:blipFill>
        <p:spPr bwMode="auto">
          <a:xfrm>
            <a:off x="5084308" y="3794771"/>
            <a:ext cx="2218779" cy="1554480"/>
          </a:xfrm>
          <a:prstGeom prst="rect">
            <a:avLst/>
          </a:prstGeom>
          <a:ln>
            <a:noFill/>
          </a:ln>
          <a:effectLst/>
        </p:spPr>
      </p:pic>
      <p:sp>
        <p:nvSpPr>
          <p:cNvPr id="12" name="Content Placeholder 1">
            <a:extLst>
              <a:ext uri="{FF2B5EF4-FFF2-40B4-BE49-F238E27FC236}">
                <a16:creationId xmlns:a16="http://schemas.microsoft.com/office/drawing/2014/main" id="{520166F2-5A67-4D7B-B227-C75C3B4EB167}"/>
              </a:ext>
            </a:extLst>
          </p:cNvPr>
          <p:cNvSpPr txBox="1">
            <a:spLocks/>
          </p:cNvSpPr>
          <p:nvPr/>
        </p:nvSpPr>
        <p:spPr bwMode="auto">
          <a:xfrm>
            <a:off x="457200" y="5460994"/>
            <a:ext cx="8229600" cy="10559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342900" indent="-342900" algn="l" rtl="0" eaLnBrk="0" fontAlgn="base" hangingPunct="0">
              <a:spcBef>
                <a:spcPct val="0"/>
              </a:spcBef>
              <a:spcAft>
                <a:spcPts val="600"/>
              </a:spcAft>
              <a:defRPr sz="2600" b="0">
                <a:solidFill>
                  <a:srgbClr val="000000"/>
                </a:solidFill>
                <a:latin typeface="+mj-lt"/>
                <a:ea typeface="+mn-ea"/>
                <a:cs typeface="+mn-cs"/>
              </a:defRPr>
            </a:lvl1pPr>
            <a:lvl2pPr marL="457200" indent="-228600" algn="l" rtl="0" eaLnBrk="0" fontAlgn="base" hangingPunct="0">
              <a:spcBef>
                <a:spcPct val="0"/>
              </a:spcBef>
              <a:spcAft>
                <a:spcPts val="600"/>
              </a:spcAft>
              <a:buFont typeface="Arial" panose="020B0604020202020204" pitchFamily="34" charset="0"/>
              <a:buChar char="•"/>
              <a:defRPr sz="2600" b="0">
                <a:solidFill>
                  <a:srgbClr val="000000"/>
                </a:solidFill>
                <a:latin typeface="+mj-lt"/>
              </a:defRPr>
            </a:lvl2pPr>
            <a:lvl3pPr marL="685800" indent="-231775" algn="l" rtl="0" eaLnBrk="0" fontAlgn="base" hangingPunct="0">
              <a:spcBef>
                <a:spcPct val="0"/>
              </a:spcBef>
              <a:spcAft>
                <a:spcPts val="600"/>
              </a:spcAft>
              <a:buFont typeface="Trebuchet MS" pitchFamily="34" charset="0"/>
              <a:buChar char="―"/>
              <a:defRPr sz="2600" b="0">
                <a:solidFill>
                  <a:srgbClr val="000000"/>
                </a:solidFill>
                <a:latin typeface="+mj-lt"/>
              </a:defRPr>
            </a:lvl3pPr>
            <a:lvl4pPr marL="1031875" indent="-346075" algn="l" rtl="0" eaLnBrk="0" fontAlgn="base" hangingPunct="0">
              <a:spcBef>
                <a:spcPct val="0"/>
              </a:spcBef>
              <a:spcAft>
                <a:spcPts val="600"/>
              </a:spcAft>
              <a:buFont typeface="Wingdings" panose="05000000000000000000" pitchFamily="2" charset="2"/>
              <a:buChar char="ü"/>
              <a:defRPr sz="2600" b="0">
                <a:solidFill>
                  <a:srgbClr val="000000"/>
                </a:solidFill>
                <a:latin typeface="+mj-lt"/>
              </a:defRPr>
            </a:lvl4pPr>
            <a:lvl5pPr marL="1377950" indent="-230188" algn="l" rtl="0" eaLnBrk="0" fontAlgn="base" hangingPunct="0">
              <a:spcBef>
                <a:spcPct val="0"/>
              </a:spcBef>
              <a:spcAft>
                <a:spcPct val="0"/>
              </a:spcAft>
              <a:buFont typeface="Trebuchet MS" pitchFamily="34" charset="0"/>
              <a:buChar char="―"/>
              <a:defRPr sz="2600" b="0">
                <a:solidFill>
                  <a:srgbClr val="000000"/>
                </a:solidFill>
                <a:latin typeface="+mj-lt"/>
              </a:defRPr>
            </a:lvl5pPr>
            <a:lvl6pPr marL="1835150" indent="-230188" algn="l" rtl="0" fontAlgn="base">
              <a:spcBef>
                <a:spcPct val="0"/>
              </a:spcBef>
              <a:spcAft>
                <a:spcPct val="0"/>
              </a:spcAft>
              <a:buChar char="•"/>
              <a:defRPr>
                <a:solidFill>
                  <a:srgbClr val="003366"/>
                </a:solidFill>
                <a:latin typeface="+mn-lt"/>
              </a:defRPr>
            </a:lvl6pPr>
            <a:lvl7pPr marL="2292350" indent="-230188" algn="l" rtl="0" fontAlgn="base">
              <a:spcBef>
                <a:spcPct val="0"/>
              </a:spcBef>
              <a:spcAft>
                <a:spcPct val="0"/>
              </a:spcAft>
              <a:buChar char="•"/>
              <a:defRPr>
                <a:solidFill>
                  <a:srgbClr val="003366"/>
                </a:solidFill>
                <a:latin typeface="+mn-lt"/>
              </a:defRPr>
            </a:lvl7pPr>
            <a:lvl8pPr marL="2749550" indent="-230188" algn="l" rtl="0" fontAlgn="base">
              <a:spcBef>
                <a:spcPct val="0"/>
              </a:spcBef>
              <a:spcAft>
                <a:spcPct val="0"/>
              </a:spcAft>
              <a:buChar char="•"/>
              <a:defRPr>
                <a:solidFill>
                  <a:srgbClr val="003366"/>
                </a:solidFill>
                <a:latin typeface="+mn-lt"/>
              </a:defRPr>
            </a:lvl8pPr>
            <a:lvl9pPr marL="3206750" indent="-230188" algn="l" rtl="0" fontAlgn="base">
              <a:spcBef>
                <a:spcPct val="0"/>
              </a:spcBef>
              <a:spcAft>
                <a:spcPct val="0"/>
              </a:spcAft>
              <a:buChar char="•"/>
              <a:defRPr>
                <a:solidFill>
                  <a:srgbClr val="003366"/>
                </a:solidFill>
                <a:latin typeface="+mn-lt"/>
              </a:defRPr>
            </a:lvl9pPr>
          </a:lstStyle>
          <a:p>
            <a:pPr algn="ctr"/>
            <a:r>
              <a:rPr lang="en-US" altLang="en-US" kern="0" dirty="0"/>
              <a:t>Psilocybin</a:t>
            </a:r>
          </a:p>
          <a:p>
            <a:pPr algn="ctr"/>
            <a:r>
              <a:rPr lang="en-US" altLang="en-US" kern="0" dirty="0"/>
              <a:t>(Both are grown naturally)  </a:t>
            </a:r>
          </a:p>
        </p:txBody>
      </p:sp>
      <p:sp>
        <p:nvSpPr>
          <p:cNvPr id="10" name="Slide Number Placeholder 9">
            <a:extLst>
              <a:ext uri="{FF2B5EF4-FFF2-40B4-BE49-F238E27FC236}">
                <a16:creationId xmlns:a16="http://schemas.microsoft.com/office/drawing/2014/main" id="{4BD45412-2D6A-4E16-A11C-9A70D2814D56}"/>
              </a:ext>
            </a:extLst>
          </p:cNvPr>
          <p:cNvSpPr>
            <a:spLocks noGrp="1"/>
          </p:cNvSpPr>
          <p:nvPr>
            <p:ph type="sldNum" sz="quarter" idx="10"/>
          </p:nvPr>
        </p:nvSpPr>
        <p:spPr/>
        <p:txBody>
          <a:bodyPr/>
          <a:lstStyle/>
          <a:p>
            <a:pPr fontAlgn="base">
              <a:spcBef>
                <a:spcPct val="0"/>
              </a:spcBef>
              <a:spcAft>
                <a:spcPct val="0"/>
              </a:spcAft>
              <a:defRPr/>
            </a:pPr>
            <a:r>
              <a:rPr lang="en-US"/>
              <a:t>6-</a:t>
            </a:r>
            <a:fld id="{F9FD7121-6344-493B-BB7B-CFD9AD1ECE15}" type="slidenum">
              <a:rPr lang="en-US" smtClean="0"/>
              <a:pPr fontAlgn="base">
                <a:spcBef>
                  <a:spcPct val="0"/>
                </a:spcBef>
                <a:spcAft>
                  <a:spcPct val="0"/>
                </a:spcAft>
                <a:defRPr/>
              </a:pPr>
              <a:t>34</a:t>
            </a:fld>
            <a:endParaRPr lang="en-US" dirty="0"/>
          </a:p>
        </p:txBody>
      </p:sp>
    </p:spTree>
    <p:custDataLst>
      <p:tags r:id="rId1"/>
    </p:custData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5" name="Title 2"/>
          <p:cNvSpPr>
            <a:spLocks noGrp="1"/>
          </p:cNvSpPr>
          <p:nvPr>
            <p:ph type="title"/>
          </p:nvPr>
        </p:nvSpPr>
        <p:spPr/>
        <p:txBody>
          <a:bodyPr/>
          <a:lstStyle/>
          <a:p>
            <a:r>
              <a:rPr lang="en-US" altLang="en-US" dirty="0"/>
              <a:t>Synthetic Hallucinogens</a:t>
            </a:r>
            <a:r>
              <a:rPr lang="en-US" altLang="en-US" dirty="0">
                <a:solidFill>
                  <a:schemeClr val="bg1"/>
                </a:solidFill>
              </a:rPr>
              <a:t> </a:t>
            </a:r>
            <a:endParaRPr lang="en-US" altLang="en-US" dirty="0"/>
          </a:p>
        </p:txBody>
      </p:sp>
      <p:pic>
        <p:nvPicPr>
          <p:cNvPr id="4" name="Picture 3" descr="A picture containing table, sitting, close, orange&#10;&#10;Description automatically generated">
            <a:extLst>
              <a:ext uri="{FF2B5EF4-FFF2-40B4-BE49-F238E27FC236}">
                <a16:creationId xmlns:a16="http://schemas.microsoft.com/office/drawing/2014/main" id="{1151B22A-3CC2-42B8-A81B-79110AED0300}"/>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457200" y="1638300"/>
            <a:ext cx="3212829" cy="3581400"/>
          </a:xfrm>
          <a:prstGeom prst="rect">
            <a:avLst/>
          </a:prstGeom>
        </p:spPr>
      </p:pic>
      <p:pic>
        <p:nvPicPr>
          <p:cNvPr id="7" name="Picture 6" descr="A close up of food&#10;&#10;Description automatically generated">
            <a:extLst>
              <a:ext uri="{FF2B5EF4-FFF2-40B4-BE49-F238E27FC236}">
                <a16:creationId xmlns:a16="http://schemas.microsoft.com/office/drawing/2014/main" id="{04C73E99-9A73-4B16-BB75-F22A9DD7AC6F}"/>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4286250" y="2958253"/>
            <a:ext cx="4400550" cy="3259667"/>
          </a:xfrm>
          <a:prstGeom prst="rect">
            <a:avLst/>
          </a:prstGeom>
        </p:spPr>
      </p:pic>
      <p:sp>
        <p:nvSpPr>
          <p:cNvPr id="3" name="Slide Number Placeholder 2">
            <a:extLst>
              <a:ext uri="{FF2B5EF4-FFF2-40B4-BE49-F238E27FC236}">
                <a16:creationId xmlns:a16="http://schemas.microsoft.com/office/drawing/2014/main" id="{F43B2123-D2F3-4ECD-B5E4-3B2F83C23DD0}"/>
              </a:ext>
            </a:extLst>
          </p:cNvPr>
          <p:cNvSpPr>
            <a:spLocks noGrp="1"/>
          </p:cNvSpPr>
          <p:nvPr>
            <p:ph type="sldNum" sz="quarter" idx="10"/>
          </p:nvPr>
        </p:nvSpPr>
        <p:spPr/>
        <p:txBody>
          <a:bodyPr/>
          <a:lstStyle/>
          <a:p>
            <a:pPr fontAlgn="base">
              <a:spcBef>
                <a:spcPct val="0"/>
              </a:spcBef>
              <a:spcAft>
                <a:spcPct val="0"/>
              </a:spcAft>
              <a:defRPr/>
            </a:pPr>
            <a:r>
              <a:rPr lang="en-US"/>
              <a:t>6-</a:t>
            </a:r>
            <a:fld id="{F9FD7121-6344-493B-BB7B-CFD9AD1ECE15}" type="slidenum">
              <a:rPr lang="en-US" smtClean="0"/>
              <a:pPr fontAlgn="base">
                <a:spcBef>
                  <a:spcPct val="0"/>
                </a:spcBef>
                <a:spcAft>
                  <a:spcPct val="0"/>
                </a:spcAft>
                <a:defRPr/>
              </a:pPr>
              <a:t>35</a:t>
            </a:fld>
            <a:endParaRPr lang="en-US" dirty="0"/>
          </a:p>
        </p:txBody>
      </p:sp>
    </p:spTree>
    <p:custDataLst>
      <p:tags r:id="rId1"/>
    </p:custData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1"/>
          <p:cNvSpPr>
            <a:spLocks noGrp="1"/>
          </p:cNvSpPr>
          <p:nvPr>
            <p:ph sz="quarter" idx="1"/>
          </p:nvPr>
        </p:nvSpPr>
        <p:spPr/>
        <p:txBody>
          <a:bodyPr/>
          <a:lstStyle/>
          <a:p>
            <a:pPr lvl="1"/>
            <a:r>
              <a:rPr lang="en-US" dirty="0"/>
              <a:t>Oral</a:t>
            </a:r>
          </a:p>
          <a:p>
            <a:pPr lvl="1"/>
            <a:r>
              <a:rPr lang="en-US" dirty="0"/>
              <a:t>Transdermal</a:t>
            </a:r>
          </a:p>
          <a:p>
            <a:pPr lvl="1"/>
            <a:r>
              <a:rPr lang="en-US" dirty="0"/>
              <a:t>Smoked</a:t>
            </a:r>
          </a:p>
          <a:p>
            <a:pPr lvl="1"/>
            <a:r>
              <a:rPr lang="en-US" dirty="0"/>
              <a:t>Injected</a:t>
            </a:r>
          </a:p>
          <a:p>
            <a:pPr lvl="1"/>
            <a:r>
              <a:rPr lang="en-US" dirty="0"/>
              <a:t>Insufflation</a:t>
            </a:r>
          </a:p>
          <a:p>
            <a:endParaRPr lang="en-US" dirty="0"/>
          </a:p>
        </p:txBody>
      </p:sp>
      <p:sp>
        <p:nvSpPr>
          <p:cNvPr id="6" name="Title 2"/>
          <p:cNvSpPr>
            <a:spLocks noGrp="1"/>
          </p:cNvSpPr>
          <p:nvPr>
            <p:ph type="title"/>
          </p:nvPr>
        </p:nvSpPr>
        <p:spPr/>
        <p:txBody>
          <a:bodyPr/>
          <a:lstStyle/>
          <a:p>
            <a:r>
              <a:rPr lang="en-US" altLang="en-US" dirty="0"/>
              <a:t>Methods of Administration</a:t>
            </a:r>
          </a:p>
        </p:txBody>
      </p:sp>
      <p:sp>
        <p:nvSpPr>
          <p:cNvPr id="3" name="Slide Number Placeholder 2">
            <a:extLst>
              <a:ext uri="{FF2B5EF4-FFF2-40B4-BE49-F238E27FC236}">
                <a16:creationId xmlns:a16="http://schemas.microsoft.com/office/drawing/2014/main" id="{F13A3AE3-7CF8-4D07-A6C9-5881DAC09698}"/>
              </a:ext>
            </a:extLst>
          </p:cNvPr>
          <p:cNvSpPr>
            <a:spLocks noGrp="1"/>
          </p:cNvSpPr>
          <p:nvPr>
            <p:ph type="sldNum" sz="quarter" idx="10"/>
          </p:nvPr>
        </p:nvSpPr>
        <p:spPr/>
        <p:txBody>
          <a:bodyPr/>
          <a:lstStyle/>
          <a:p>
            <a:r>
              <a:rPr lang="en-US"/>
              <a:t>6-</a:t>
            </a:r>
            <a:fld id="{F9FD7121-6344-493B-BB7B-CFD9AD1ECE15}" type="slidenum">
              <a:rPr lang="en-US" smtClean="0"/>
              <a:pPr/>
              <a:t>36</a:t>
            </a:fld>
            <a:endParaRPr lang="en-US" dirty="0"/>
          </a:p>
        </p:txBody>
      </p:sp>
      <p:pic>
        <p:nvPicPr>
          <p:cNvPr id="7" name="Picture 5" descr="cocaine8"/>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43600" y="1737995"/>
            <a:ext cx="2743200" cy="1849785"/>
          </a:xfrm>
          <a:prstGeom prst="rect">
            <a:avLst/>
          </a:prstGeom>
          <a:ln>
            <a:noFill/>
          </a:ln>
          <a:effectLst/>
        </p:spPr>
      </p:pic>
      <p:pic>
        <p:nvPicPr>
          <p:cNvPr id="8" name="Picture 6" descr="cocaine7"/>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555960" y="3704685"/>
            <a:ext cx="2285331" cy="1792224"/>
          </a:xfrm>
          <a:prstGeom prst="rect">
            <a:avLst/>
          </a:prstGeom>
          <a:ln>
            <a:noFill/>
          </a:ln>
          <a:effectLst/>
        </p:spPr>
      </p:pic>
      <p:pic>
        <p:nvPicPr>
          <p:cNvPr id="9" name="Picture 7" descr="cocaine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943600" y="3702603"/>
            <a:ext cx="2743200" cy="1794306"/>
          </a:xfrm>
          <a:prstGeom prst="rect">
            <a:avLst/>
          </a:prstGeom>
          <a:ln>
            <a:noFill/>
          </a:ln>
          <a:effectLst/>
        </p:spPr>
      </p:pic>
    </p:spTree>
    <p:custDataLst>
      <p:tags r:id="rId1"/>
    </p:custDataLst>
    <p:extLst>
      <p:ext uri="{BB962C8B-B14F-4D97-AF65-F5344CB8AC3E}">
        <p14:creationId xmlns:p14="http://schemas.microsoft.com/office/powerpoint/2010/main" val="3550684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Content Placeholder 1"/>
          <p:cNvSpPr>
            <a:spLocks noGrp="1"/>
          </p:cNvSpPr>
          <p:nvPr>
            <p:ph sz="quarter" idx="1"/>
          </p:nvPr>
        </p:nvSpPr>
        <p:spPr/>
        <p:txBody>
          <a:bodyPr/>
          <a:lstStyle/>
          <a:p>
            <a:pPr lvl="1"/>
            <a:r>
              <a:rPr lang="en-US" dirty="0"/>
              <a:t>Generally intensifies mood of user at time of administration</a:t>
            </a:r>
          </a:p>
          <a:p>
            <a:pPr lvl="1"/>
            <a:r>
              <a:rPr lang="en-US" dirty="0"/>
              <a:t>If user is depressed – you could observe a deeper depression</a:t>
            </a:r>
          </a:p>
          <a:p>
            <a:pPr lvl="1"/>
            <a:r>
              <a:rPr lang="en-US" dirty="0"/>
              <a:t>If user is feeling pleasant – you could see a heightened pleasure</a:t>
            </a:r>
          </a:p>
        </p:txBody>
      </p:sp>
      <p:sp>
        <p:nvSpPr>
          <p:cNvPr id="56323" name="Title 2"/>
          <p:cNvSpPr>
            <a:spLocks noGrp="1"/>
          </p:cNvSpPr>
          <p:nvPr>
            <p:ph type="title"/>
          </p:nvPr>
        </p:nvSpPr>
        <p:spPr/>
        <p:txBody>
          <a:bodyPr/>
          <a:lstStyle/>
          <a:p>
            <a:r>
              <a:rPr lang="en-US" altLang="en-US" dirty="0"/>
              <a:t>Effects of Hallucinogens </a:t>
            </a:r>
          </a:p>
        </p:txBody>
      </p:sp>
      <p:sp>
        <p:nvSpPr>
          <p:cNvPr id="3" name="Slide Number Placeholder 2">
            <a:extLst>
              <a:ext uri="{FF2B5EF4-FFF2-40B4-BE49-F238E27FC236}">
                <a16:creationId xmlns:a16="http://schemas.microsoft.com/office/drawing/2014/main" id="{B9486863-4308-4C7C-B920-BBE9D92413A3}"/>
              </a:ext>
            </a:extLst>
          </p:cNvPr>
          <p:cNvSpPr>
            <a:spLocks noGrp="1"/>
          </p:cNvSpPr>
          <p:nvPr>
            <p:ph type="sldNum" sz="quarter" idx="10"/>
          </p:nvPr>
        </p:nvSpPr>
        <p:spPr/>
        <p:txBody>
          <a:bodyPr/>
          <a:lstStyle/>
          <a:p>
            <a:r>
              <a:rPr lang="en-US"/>
              <a:t>6-</a:t>
            </a:r>
            <a:fld id="{F9FD7121-6344-493B-BB7B-CFD9AD1ECE15}" type="slidenum">
              <a:rPr lang="en-US" smtClean="0"/>
              <a:pPr/>
              <a:t>37</a:t>
            </a:fld>
            <a:endParaRPr lang="en-US" dirty="0"/>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939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939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939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
          </p:nvPr>
        </p:nvSpPr>
        <p:spPr/>
        <p:txBody>
          <a:bodyPr/>
          <a:lstStyle/>
          <a:p>
            <a:pPr lvl="1"/>
            <a:r>
              <a:rPr lang="en-US" dirty="0"/>
              <a:t>Can uncover emotional flaws in user</a:t>
            </a:r>
          </a:p>
          <a:p>
            <a:pPr lvl="1"/>
            <a:r>
              <a:rPr lang="en-US" dirty="0"/>
              <a:t>User may expect a pleasurable “trip,” but end up instead with a bad “trip”</a:t>
            </a:r>
          </a:p>
          <a:p>
            <a:endParaRPr lang="en-US" dirty="0"/>
          </a:p>
        </p:txBody>
      </p:sp>
      <p:sp>
        <p:nvSpPr>
          <p:cNvPr id="57347" name="Title 2"/>
          <p:cNvSpPr>
            <a:spLocks noGrp="1"/>
          </p:cNvSpPr>
          <p:nvPr>
            <p:ph type="title"/>
          </p:nvPr>
        </p:nvSpPr>
        <p:spPr/>
        <p:txBody>
          <a:bodyPr/>
          <a:lstStyle/>
          <a:p>
            <a:r>
              <a:rPr lang="en-US" altLang="en-US" dirty="0"/>
              <a:t>Effects of Hallucinogens</a:t>
            </a:r>
          </a:p>
        </p:txBody>
      </p:sp>
      <p:sp>
        <p:nvSpPr>
          <p:cNvPr id="5" name="Slide Number Placeholder 4">
            <a:extLst>
              <a:ext uri="{FF2B5EF4-FFF2-40B4-BE49-F238E27FC236}">
                <a16:creationId xmlns:a16="http://schemas.microsoft.com/office/drawing/2014/main" id="{CF67DBBE-5063-41B9-8A90-F48C9CF446DF}"/>
              </a:ext>
            </a:extLst>
          </p:cNvPr>
          <p:cNvSpPr>
            <a:spLocks noGrp="1"/>
          </p:cNvSpPr>
          <p:nvPr>
            <p:ph type="sldNum" sz="quarter" idx="10"/>
          </p:nvPr>
        </p:nvSpPr>
        <p:spPr/>
        <p:txBody>
          <a:bodyPr/>
          <a:lstStyle/>
          <a:p>
            <a:r>
              <a:rPr lang="en-US"/>
              <a:t>6-</a:t>
            </a:r>
            <a:fld id="{F9FD7121-6344-493B-BB7B-CFD9AD1ECE15}" type="slidenum">
              <a:rPr lang="en-US" smtClean="0"/>
              <a:pPr/>
              <a:t>38</a:t>
            </a:fld>
            <a:endParaRPr lang="en-US" dirty="0"/>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rcRect/>
          <a:stretch/>
        </p:blipFill>
        <p:spPr>
          <a:xfrm>
            <a:off x="1257300" y="3899349"/>
            <a:ext cx="6629400" cy="2583515"/>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Content Placeholder 1"/>
          <p:cNvSpPr>
            <a:spLocks noGrp="1"/>
          </p:cNvSpPr>
          <p:nvPr>
            <p:ph sz="quarter" idx="1"/>
          </p:nvPr>
        </p:nvSpPr>
        <p:spPr>
          <a:xfrm>
            <a:off x="696347" y="1919892"/>
            <a:ext cx="4107543" cy="3283080"/>
          </a:xfrm>
        </p:spPr>
        <p:txBody>
          <a:bodyPr/>
          <a:lstStyle/>
          <a:p>
            <a:pPr marL="284163" indent="-284163" eaLnBrk="1" hangingPunct="1">
              <a:spcBef>
                <a:spcPts val="1200"/>
              </a:spcBef>
              <a:buFont typeface="Arial" pitchFamily="34" charset="0"/>
              <a:buChar char="•"/>
              <a:defRPr/>
            </a:pPr>
            <a:r>
              <a:rPr lang="en-US" sz="2600" b="0" dirty="0"/>
              <a:t>Body tremors</a:t>
            </a:r>
          </a:p>
          <a:p>
            <a:pPr marL="284163" indent="-284163" eaLnBrk="1" hangingPunct="1">
              <a:spcBef>
                <a:spcPts val="1200"/>
              </a:spcBef>
              <a:buFont typeface="Arial" pitchFamily="34" charset="0"/>
              <a:buChar char="•"/>
              <a:defRPr/>
            </a:pPr>
            <a:r>
              <a:rPr lang="en-US" sz="2600" b="0" dirty="0"/>
              <a:t>Dazed appearance</a:t>
            </a:r>
          </a:p>
          <a:p>
            <a:pPr marL="284163" indent="-284163" eaLnBrk="1" hangingPunct="1">
              <a:spcBef>
                <a:spcPts val="1200"/>
              </a:spcBef>
              <a:buFont typeface="Arial" pitchFamily="34" charset="0"/>
              <a:buChar char="•"/>
              <a:defRPr/>
            </a:pPr>
            <a:r>
              <a:rPr lang="en-US" sz="2600" b="0" dirty="0"/>
              <a:t>Hallucinations</a:t>
            </a:r>
          </a:p>
          <a:p>
            <a:pPr marL="284163" indent="-284163" eaLnBrk="1" hangingPunct="1">
              <a:spcBef>
                <a:spcPts val="1200"/>
              </a:spcBef>
              <a:buFont typeface="Arial" pitchFamily="34" charset="0"/>
              <a:buChar char="•"/>
              <a:defRPr/>
            </a:pPr>
            <a:r>
              <a:rPr lang="en-US" sz="2600" b="0" dirty="0"/>
              <a:t>Impaired perception of time and distance</a:t>
            </a:r>
          </a:p>
        </p:txBody>
      </p:sp>
      <p:sp>
        <p:nvSpPr>
          <p:cNvPr id="58371" name="Title 2"/>
          <p:cNvSpPr>
            <a:spLocks noGrp="1"/>
          </p:cNvSpPr>
          <p:nvPr>
            <p:ph type="title"/>
          </p:nvPr>
        </p:nvSpPr>
        <p:spPr/>
        <p:txBody>
          <a:bodyPr/>
          <a:lstStyle/>
          <a:p>
            <a:r>
              <a:rPr lang="en-US" altLang="en-US" dirty="0"/>
              <a:t>General Indicators</a:t>
            </a:r>
          </a:p>
        </p:txBody>
      </p:sp>
      <p:sp>
        <p:nvSpPr>
          <p:cNvPr id="2" name="TextBox 1"/>
          <p:cNvSpPr txBox="1"/>
          <p:nvPr/>
        </p:nvSpPr>
        <p:spPr>
          <a:xfrm>
            <a:off x="4570796" y="1919892"/>
            <a:ext cx="4398579" cy="2154436"/>
          </a:xfrm>
          <a:prstGeom prst="rect">
            <a:avLst/>
          </a:prstGeom>
          <a:noFill/>
        </p:spPr>
        <p:txBody>
          <a:bodyPr wrap="square" rtlCol="0">
            <a:spAutoFit/>
          </a:bodyPr>
          <a:lstStyle/>
          <a:p>
            <a:pPr marL="284163" indent="-284163">
              <a:spcBef>
                <a:spcPts val="1200"/>
              </a:spcBef>
              <a:buFont typeface="Arial" pitchFamily="34" charset="0"/>
              <a:buChar char="•"/>
              <a:defRPr/>
            </a:pPr>
            <a:r>
              <a:rPr lang="en-US" sz="2600" dirty="0">
                <a:solidFill>
                  <a:srgbClr val="000000"/>
                </a:solidFill>
                <a:latin typeface="+mj-lt"/>
              </a:rPr>
              <a:t>Nausea</a:t>
            </a:r>
          </a:p>
          <a:p>
            <a:pPr marL="284163" indent="-284163">
              <a:spcBef>
                <a:spcPts val="1200"/>
              </a:spcBef>
              <a:buFont typeface="Arial" pitchFamily="34" charset="0"/>
              <a:buChar char="•"/>
              <a:defRPr/>
            </a:pPr>
            <a:r>
              <a:rPr lang="en-US" sz="2600" dirty="0">
                <a:solidFill>
                  <a:srgbClr val="000000"/>
                </a:solidFill>
                <a:latin typeface="+mj-lt"/>
              </a:rPr>
              <a:t>Paranoia</a:t>
            </a:r>
          </a:p>
          <a:p>
            <a:pPr marL="284163" indent="-284163">
              <a:spcBef>
                <a:spcPts val="1200"/>
              </a:spcBef>
              <a:buFont typeface="Arial" pitchFamily="34" charset="0"/>
              <a:buChar char="•"/>
              <a:defRPr/>
            </a:pPr>
            <a:r>
              <a:rPr lang="en-US" sz="2600" dirty="0">
                <a:solidFill>
                  <a:srgbClr val="000000"/>
                </a:solidFill>
                <a:latin typeface="+mj-lt"/>
              </a:rPr>
              <a:t>Perspiring</a:t>
            </a:r>
          </a:p>
          <a:p>
            <a:pPr marL="284163" indent="-284163" eaLnBrk="1" hangingPunct="1">
              <a:spcBef>
                <a:spcPts val="1200"/>
              </a:spcBef>
              <a:buFont typeface="Arial" pitchFamily="34" charset="0"/>
              <a:buChar char="•"/>
              <a:defRPr/>
            </a:pPr>
            <a:r>
              <a:rPr lang="en-US" sz="2600" dirty="0">
                <a:solidFill>
                  <a:srgbClr val="000000"/>
                </a:solidFill>
                <a:latin typeface="+mj-lt"/>
              </a:rPr>
              <a:t>Uncoordinated</a:t>
            </a:r>
          </a:p>
        </p:txBody>
      </p:sp>
      <p:sp>
        <p:nvSpPr>
          <p:cNvPr id="4" name="Slide Number Placeholder 3">
            <a:extLst>
              <a:ext uri="{FF2B5EF4-FFF2-40B4-BE49-F238E27FC236}">
                <a16:creationId xmlns:a16="http://schemas.microsoft.com/office/drawing/2014/main" id="{9A45EE87-57DD-4CC5-9A9D-D9124E30D458}"/>
              </a:ext>
            </a:extLst>
          </p:cNvPr>
          <p:cNvSpPr>
            <a:spLocks noGrp="1"/>
          </p:cNvSpPr>
          <p:nvPr>
            <p:ph type="sldNum" sz="quarter" idx="10"/>
          </p:nvPr>
        </p:nvSpPr>
        <p:spPr/>
        <p:txBody>
          <a:bodyPr/>
          <a:lstStyle/>
          <a:p>
            <a:pPr fontAlgn="base">
              <a:spcBef>
                <a:spcPct val="0"/>
              </a:spcBef>
              <a:spcAft>
                <a:spcPct val="0"/>
              </a:spcAft>
              <a:defRPr/>
            </a:pPr>
            <a:r>
              <a:rPr lang="en-US"/>
              <a:t>6-</a:t>
            </a:r>
            <a:fld id="{F9FD7121-6344-493B-BB7B-CFD9AD1ECE15}" type="slidenum">
              <a:rPr lang="en-US" smtClean="0"/>
              <a:pPr fontAlgn="base">
                <a:spcBef>
                  <a:spcPct val="0"/>
                </a:spcBef>
                <a:spcAft>
                  <a:spcPct val="0"/>
                </a:spcAft>
                <a:defRPr/>
              </a:pPr>
              <a:t>39</a:t>
            </a:fld>
            <a:endParaRPr lang="en-US" dirty="0"/>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144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144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144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144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Content Placeholder 1"/>
          <p:cNvSpPr>
            <a:spLocks noGrp="1"/>
          </p:cNvSpPr>
          <p:nvPr>
            <p:ph sz="quarter" idx="1"/>
          </p:nvPr>
        </p:nvSpPr>
        <p:spPr>
          <a:xfrm>
            <a:off x="385823" y="2012272"/>
            <a:ext cx="3910969" cy="3882501"/>
          </a:xfrm>
        </p:spPr>
        <p:txBody>
          <a:bodyPr/>
          <a:lstStyle/>
          <a:p>
            <a:pPr marL="284163" indent="-284163" eaLnBrk="1" hangingPunct="1">
              <a:spcBef>
                <a:spcPts val="1200"/>
              </a:spcBef>
              <a:buFont typeface="Arial" pitchFamily="34" charset="0"/>
              <a:buChar char="•"/>
              <a:defRPr/>
            </a:pPr>
            <a:r>
              <a:rPr lang="en-US" sz="2600" b="0" dirty="0"/>
              <a:t>CNS Depressants</a:t>
            </a:r>
          </a:p>
          <a:p>
            <a:pPr marL="284163" indent="-284163" eaLnBrk="1" hangingPunct="1">
              <a:spcBef>
                <a:spcPts val="1200"/>
              </a:spcBef>
              <a:buFont typeface="Arial" pitchFamily="34" charset="0"/>
              <a:buChar char="•"/>
              <a:defRPr/>
            </a:pPr>
            <a:r>
              <a:rPr lang="en-US" sz="2600" b="0" dirty="0"/>
              <a:t>CNS Stimulants</a:t>
            </a:r>
          </a:p>
          <a:p>
            <a:pPr marL="284163" indent="-284163" eaLnBrk="1" hangingPunct="1">
              <a:spcBef>
                <a:spcPts val="1200"/>
              </a:spcBef>
              <a:buFont typeface="Arial" pitchFamily="34" charset="0"/>
              <a:buChar char="•"/>
              <a:defRPr/>
            </a:pPr>
            <a:r>
              <a:rPr lang="en-US" sz="2600" b="0" dirty="0"/>
              <a:t>Hallucinogens</a:t>
            </a:r>
          </a:p>
          <a:p>
            <a:pPr marL="284163" indent="-284163" eaLnBrk="1" hangingPunct="1">
              <a:spcBef>
                <a:spcPts val="1200"/>
              </a:spcBef>
              <a:buFont typeface="Arial" pitchFamily="34" charset="0"/>
              <a:buChar char="•"/>
              <a:defRPr/>
            </a:pPr>
            <a:r>
              <a:rPr lang="en-US" sz="2600" b="0" dirty="0"/>
              <a:t>Dissociative Anesthetics</a:t>
            </a:r>
          </a:p>
        </p:txBody>
      </p:sp>
      <p:sp>
        <p:nvSpPr>
          <p:cNvPr id="8195" name="Title 2"/>
          <p:cNvSpPr>
            <a:spLocks noGrp="1"/>
          </p:cNvSpPr>
          <p:nvPr>
            <p:ph type="title"/>
          </p:nvPr>
        </p:nvSpPr>
        <p:spPr/>
        <p:txBody>
          <a:bodyPr/>
          <a:lstStyle/>
          <a:p>
            <a:r>
              <a:rPr lang="en-US" altLang="en-US"/>
              <a:t>Seven  Categories of Drugs </a:t>
            </a:r>
          </a:p>
        </p:txBody>
      </p:sp>
      <p:sp>
        <p:nvSpPr>
          <p:cNvPr id="5" name="Content Placeholder 1"/>
          <p:cNvSpPr txBox="1">
            <a:spLocks/>
          </p:cNvSpPr>
          <p:nvPr/>
        </p:nvSpPr>
        <p:spPr bwMode="auto">
          <a:xfrm>
            <a:off x="4880290" y="2012271"/>
            <a:ext cx="3910969" cy="3882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342900" indent="-342900" algn="l" rtl="0" eaLnBrk="0" fontAlgn="base" hangingPunct="0">
              <a:spcBef>
                <a:spcPct val="0"/>
              </a:spcBef>
              <a:spcAft>
                <a:spcPct val="0"/>
              </a:spcAft>
              <a:defRPr sz="3200" b="1">
                <a:solidFill>
                  <a:srgbClr val="003366"/>
                </a:solidFill>
                <a:latin typeface="+mj-lt"/>
                <a:ea typeface="+mn-ea"/>
                <a:cs typeface="+mn-cs"/>
              </a:defRPr>
            </a:lvl1pPr>
            <a:lvl2pPr marL="287338" indent="-173038" algn="l" rtl="0" eaLnBrk="0" fontAlgn="base" hangingPunct="0">
              <a:spcBef>
                <a:spcPct val="0"/>
              </a:spcBef>
              <a:spcAft>
                <a:spcPct val="0"/>
              </a:spcAft>
              <a:buFont typeface="Wingdings" pitchFamily="2" charset="2"/>
              <a:buChar char="ü"/>
              <a:defRPr sz="2800" b="1">
                <a:solidFill>
                  <a:srgbClr val="003366"/>
                </a:solidFill>
                <a:latin typeface="+mj-lt"/>
              </a:defRPr>
            </a:lvl2pPr>
            <a:lvl3pPr marL="627063" indent="-173038" algn="l" rtl="0" eaLnBrk="0" fontAlgn="base" hangingPunct="0">
              <a:spcBef>
                <a:spcPct val="0"/>
              </a:spcBef>
              <a:spcAft>
                <a:spcPct val="0"/>
              </a:spcAft>
              <a:buFont typeface="Trebuchet MS" pitchFamily="34" charset="0"/>
              <a:buChar char="―"/>
              <a:defRPr sz="2400" b="1">
                <a:solidFill>
                  <a:srgbClr val="003366"/>
                </a:solidFill>
                <a:latin typeface="+mj-lt"/>
              </a:defRPr>
            </a:lvl3pPr>
            <a:lvl4pPr marL="1031875" indent="-228600" algn="l" rtl="0" eaLnBrk="0" fontAlgn="base" hangingPunct="0">
              <a:spcBef>
                <a:spcPct val="0"/>
              </a:spcBef>
              <a:spcAft>
                <a:spcPct val="0"/>
              </a:spcAft>
              <a:buFont typeface="Wingdings" pitchFamily="2" charset="2"/>
              <a:buChar char="Ø"/>
              <a:defRPr sz="2000" b="1">
                <a:solidFill>
                  <a:srgbClr val="003366"/>
                </a:solidFill>
                <a:latin typeface="+mj-lt"/>
              </a:defRPr>
            </a:lvl4pPr>
            <a:lvl5pPr marL="1377950" indent="-230188" algn="l" rtl="0" eaLnBrk="0" fontAlgn="base" hangingPunct="0">
              <a:spcBef>
                <a:spcPct val="0"/>
              </a:spcBef>
              <a:spcAft>
                <a:spcPct val="0"/>
              </a:spcAft>
              <a:buFont typeface="Trebuchet MS" pitchFamily="34" charset="0"/>
              <a:buChar char="―"/>
              <a:defRPr sz="2000" b="1">
                <a:solidFill>
                  <a:srgbClr val="003366"/>
                </a:solidFill>
                <a:latin typeface="+mj-lt"/>
              </a:defRPr>
            </a:lvl5pPr>
            <a:lvl6pPr marL="1835150" indent="-230188" algn="l" rtl="0" fontAlgn="base">
              <a:spcBef>
                <a:spcPct val="0"/>
              </a:spcBef>
              <a:spcAft>
                <a:spcPct val="0"/>
              </a:spcAft>
              <a:buChar char="•"/>
              <a:defRPr>
                <a:solidFill>
                  <a:srgbClr val="003366"/>
                </a:solidFill>
                <a:latin typeface="+mn-lt"/>
              </a:defRPr>
            </a:lvl6pPr>
            <a:lvl7pPr marL="2292350" indent="-230188" algn="l" rtl="0" fontAlgn="base">
              <a:spcBef>
                <a:spcPct val="0"/>
              </a:spcBef>
              <a:spcAft>
                <a:spcPct val="0"/>
              </a:spcAft>
              <a:buChar char="•"/>
              <a:defRPr>
                <a:solidFill>
                  <a:srgbClr val="003366"/>
                </a:solidFill>
                <a:latin typeface="+mn-lt"/>
              </a:defRPr>
            </a:lvl7pPr>
            <a:lvl8pPr marL="2749550" indent="-230188" algn="l" rtl="0" fontAlgn="base">
              <a:spcBef>
                <a:spcPct val="0"/>
              </a:spcBef>
              <a:spcAft>
                <a:spcPct val="0"/>
              </a:spcAft>
              <a:buChar char="•"/>
              <a:defRPr>
                <a:solidFill>
                  <a:srgbClr val="003366"/>
                </a:solidFill>
                <a:latin typeface="+mn-lt"/>
              </a:defRPr>
            </a:lvl8pPr>
            <a:lvl9pPr marL="3206750" indent="-230188" algn="l" rtl="0" fontAlgn="base">
              <a:spcBef>
                <a:spcPct val="0"/>
              </a:spcBef>
              <a:spcAft>
                <a:spcPct val="0"/>
              </a:spcAft>
              <a:buChar char="•"/>
              <a:defRPr>
                <a:solidFill>
                  <a:srgbClr val="003366"/>
                </a:solidFill>
                <a:latin typeface="+mn-lt"/>
              </a:defRPr>
            </a:lvl9pPr>
          </a:lstStyle>
          <a:p>
            <a:pPr marL="284163" indent="-284163" eaLnBrk="1" hangingPunct="1">
              <a:spcBef>
                <a:spcPts val="1200"/>
              </a:spcBef>
              <a:buFont typeface="Arial" pitchFamily="34" charset="0"/>
              <a:buChar char="•"/>
              <a:defRPr/>
            </a:pPr>
            <a:r>
              <a:rPr lang="en-US" sz="2600" b="0" kern="0" dirty="0">
                <a:solidFill>
                  <a:srgbClr val="000000"/>
                </a:solidFill>
              </a:rPr>
              <a:t>Narcotic Analgesics</a:t>
            </a:r>
          </a:p>
          <a:p>
            <a:pPr marL="284163" indent="-284163" eaLnBrk="1" hangingPunct="1">
              <a:spcBef>
                <a:spcPts val="1200"/>
              </a:spcBef>
              <a:buFont typeface="Arial" pitchFamily="34" charset="0"/>
              <a:buChar char="•"/>
              <a:defRPr/>
            </a:pPr>
            <a:r>
              <a:rPr lang="en-US" sz="2600" b="0" kern="0" dirty="0">
                <a:solidFill>
                  <a:srgbClr val="000000"/>
                </a:solidFill>
              </a:rPr>
              <a:t>Inhalants</a:t>
            </a:r>
          </a:p>
          <a:p>
            <a:pPr marL="284163" indent="-284163" eaLnBrk="1" hangingPunct="1">
              <a:spcBef>
                <a:spcPts val="1200"/>
              </a:spcBef>
              <a:buFont typeface="Arial" pitchFamily="34" charset="0"/>
              <a:buChar char="•"/>
              <a:defRPr/>
            </a:pPr>
            <a:r>
              <a:rPr lang="en-US" sz="2600" b="0" kern="0" dirty="0">
                <a:solidFill>
                  <a:srgbClr val="000000"/>
                </a:solidFill>
              </a:rPr>
              <a:t>Cannabis</a:t>
            </a:r>
          </a:p>
        </p:txBody>
      </p:sp>
      <p:sp>
        <p:nvSpPr>
          <p:cNvPr id="3" name="Slide Number Placeholder 2">
            <a:extLst>
              <a:ext uri="{FF2B5EF4-FFF2-40B4-BE49-F238E27FC236}">
                <a16:creationId xmlns:a16="http://schemas.microsoft.com/office/drawing/2014/main" id="{2078AB36-6136-4A5B-A42E-B73DF685FCC9}"/>
              </a:ext>
            </a:extLst>
          </p:cNvPr>
          <p:cNvSpPr>
            <a:spLocks noGrp="1"/>
          </p:cNvSpPr>
          <p:nvPr>
            <p:ph type="sldNum" sz="quarter" idx="10"/>
          </p:nvPr>
        </p:nvSpPr>
        <p:spPr/>
        <p:txBody>
          <a:bodyPr/>
          <a:lstStyle/>
          <a:p>
            <a:pPr fontAlgn="base">
              <a:spcBef>
                <a:spcPct val="0"/>
              </a:spcBef>
              <a:spcAft>
                <a:spcPct val="0"/>
              </a:spcAft>
              <a:defRPr/>
            </a:pPr>
            <a:r>
              <a:rPr lang="en-US"/>
              <a:t>6-</a:t>
            </a:r>
            <a:fld id="{F9FD7121-6344-493B-BB7B-CFD9AD1ECE15}" type="slidenum">
              <a:rPr lang="en-US" smtClean="0"/>
              <a:pPr fontAlgn="base">
                <a:spcBef>
                  <a:spcPct val="0"/>
                </a:spcBef>
                <a:spcAft>
                  <a:spcPct val="0"/>
                </a:spcAft>
                <a:defRPr/>
              </a:pPr>
              <a:t>4</a:t>
            </a:fld>
            <a:endParaRPr lang="en-US" dirty="0"/>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126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26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26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26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9" name="Title 2"/>
          <p:cNvSpPr>
            <a:spLocks noGrp="1"/>
          </p:cNvSpPr>
          <p:nvPr>
            <p:ph type="title"/>
          </p:nvPr>
        </p:nvSpPr>
        <p:spPr/>
        <p:txBody>
          <a:bodyPr/>
          <a:lstStyle/>
          <a:p>
            <a:r>
              <a:rPr lang="en-US" altLang="en-US" dirty="0"/>
              <a:t>Eye Indicators </a:t>
            </a:r>
          </a:p>
        </p:txBody>
      </p:sp>
      <p:sp>
        <p:nvSpPr>
          <p:cNvPr id="3" name="Slide Number Placeholder 2">
            <a:extLst>
              <a:ext uri="{FF2B5EF4-FFF2-40B4-BE49-F238E27FC236}">
                <a16:creationId xmlns:a16="http://schemas.microsoft.com/office/drawing/2014/main" id="{2FD5B7C0-23A0-40AC-982E-2FA2A8AF5CBF}"/>
              </a:ext>
            </a:extLst>
          </p:cNvPr>
          <p:cNvSpPr>
            <a:spLocks noGrp="1"/>
          </p:cNvSpPr>
          <p:nvPr>
            <p:ph type="sldNum" sz="quarter" idx="10"/>
          </p:nvPr>
        </p:nvSpPr>
        <p:spPr/>
        <p:txBody>
          <a:bodyPr/>
          <a:lstStyle/>
          <a:p>
            <a:r>
              <a:rPr lang="en-US"/>
              <a:t>6-</a:t>
            </a:r>
            <a:fld id="{F9FD7121-6344-493B-BB7B-CFD9AD1ECE15}" type="slidenum">
              <a:rPr lang="en-US" smtClean="0"/>
              <a:pPr/>
              <a:t>40</a:t>
            </a:fld>
            <a:endParaRPr lang="en-US" dirty="0"/>
          </a:p>
        </p:txBody>
      </p:sp>
      <p:graphicFrame>
        <p:nvGraphicFramePr>
          <p:cNvPr id="6" name="Group 4"/>
          <p:cNvGraphicFramePr>
            <a:graphicFrameLocks noGrp="1"/>
          </p:cNvGraphicFramePr>
          <p:nvPr>
            <p:extLst>
              <p:ext uri="{D42A27DB-BD31-4B8C-83A1-F6EECF244321}">
                <p14:modId xmlns:p14="http://schemas.microsoft.com/office/powerpoint/2010/main" val="2100526036"/>
              </p:ext>
            </p:extLst>
          </p:nvPr>
        </p:nvGraphicFramePr>
        <p:xfrm>
          <a:off x="1826884" y="2148840"/>
          <a:ext cx="5490232" cy="2560320"/>
        </p:xfrm>
        <a:graphic>
          <a:graphicData uri="http://schemas.openxmlformats.org/drawingml/2006/table">
            <a:tbl>
              <a:tblPr>
                <a:tableStyleId>{D7AC3CCA-C797-4891-BE02-D94E43425B78}</a:tableStyleId>
              </a:tblPr>
              <a:tblGrid>
                <a:gridCol w="2745116">
                  <a:extLst>
                    <a:ext uri="{9D8B030D-6E8A-4147-A177-3AD203B41FA5}">
                      <a16:colId xmlns:a16="http://schemas.microsoft.com/office/drawing/2014/main" val="20000"/>
                    </a:ext>
                  </a:extLst>
                </a:gridCol>
                <a:gridCol w="2745116">
                  <a:extLst>
                    <a:ext uri="{9D8B030D-6E8A-4147-A177-3AD203B41FA5}">
                      <a16:colId xmlns:a16="http://schemas.microsoft.com/office/drawing/2014/main" val="20001"/>
                    </a:ext>
                  </a:extLst>
                </a:gridCol>
              </a:tblGrid>
              <a:tr h="640080">
                <a:tc>
                  <a:txBody>
                    <a:bodyPr/>
                    <a:lstStyle/>
                    <a:p>
                      <a:pPr marL="0" marR="0" lvl="0" indent="0" algn="l" defTabSz="457200" rtl="0" eaLnBrk="1" fontAlgn="base" latinLnBrk="0" hangingPunct="1">
                        <a:lnSpc>
                          <a:spcPct val="100000"/>
                        </a:lnSpc>
                        <a:spcBef>
                          <a:spcPct val="20000"/>
                        </a:spcBef>
                        <a:spcAft>
                          <a:spcPct val="0"/>
                        </a:spcAft>
                        <a:buClrTx/>
                        <a:buSzTx/>
                        <a:buFontTx/>
                        <a:buNone/>
                        <a:tabLst/>
                      </a:pPr>
                      <a:r>
                        <a:rPr kumimoji="0" lang="en-GB" sz="2600" u="none" strike="noStrike" cap="none" normalizeH="0" baseline="0" dirty="0">
                          <a:ln w="9525">
                            <a:noFill/>
                          </a:ln>
                          <a:solidFill>
                            <a:srgbClr val="000000"/>
                          </a:solidFill>
                          <a:effectLst/>
                          <a:latin typeface="+mj-lt"/>
                        </a:rPr>
                        <a:t>HGN</a:t>
                      </a:r>
                      <a:endParaRPr kumimoji="0" lang="en-US" sz="2600" b="0" i="0" u="none" strike="noStrike" cap="none" normalizeH="0" baseline="0" dirty="0">
                        <a:ln w="9525">
                          <a:noFill/>
                        </a:ln>
                        <a:solidFill>
                          <a:srgbClr val="000000"/>
                        </a:solidFill>
                        <a:effectLst/>
                        <a:latin typeface="+mj-lt"/>
                        <a:cs typeface="Arial" charset="0"/>
                      </a:endParaRPr>
                    </a:p>
                  </a:txBody>
                  <a:tcPr anchor="ctr" horzOverflow="overflow"/>
                </a:tc>
                <a:tc>
                  <a:txBody>
                    <a:bodyPr/>
                    <a:lstStyle/>
                    <a:p>
                      <a:pPr marL="0" marR="0" lvl="0" indent="0" algn="l" defTabSz="457200" rtl="0" eaLnBrk="1" fontAlgn="base" latinLnBrk="0" hangingPunct="1">
                        <a:lnSpc>
                          <a:spcPct val="100000"/>
                        </a:lnSpc>
                        <a:spcBef>
                          <a:spcPct val="20000"/>
                        </a:spcBef>
                        <a:spcAft>
                          <a:spcPct val="0"/>
                        </a:spcAft>
                        <a:buClrTx/>
                        <a:buSzTx/>
                        <a:buFontTx/>
                        <a:buNone/>
                        <a:tabLst/>
                      </a:pPr>
                      <a:r>
                        <a:rPr kumimoji="0" lang="en-GB" sz="2600" u="none" strike="noStrike" cap="none" normalizeH="0" baseline="0" dirty="0">
                          <a:ln w="9525">
                            <a:noFill/>
                          </a:ln>
                          <a:solidFill>
                            <a:srgbClr val="000000"/>
                          </a:solidFill>
                          <a:effectLst/>
                          <a:latin typeface="+mj-lt"/>
                        </a:rPr>
                        <a:t>None</a:t>
                      </a:r>
                      <a:endParaRPr kumimoji="0" lang="en-US" sz="2600" b="0" i="0" u="none" strike="noStrike" cap="none" normalizeH="0" baseline="0" dirty="0">
                        <a:ln w="9525">
                          <a:noFill/>
                        </a:ln>
                        <a:solidFill>
                          <a:srgbClr val="000000"/>
                        </a:solidFill>
                        <a:effectLst/>
                        <a:latin typeface="+mj-lt"/>
                        <a:cs typeface="Arial" charset="0"/>
                      </a:endParaRPr>
                    </a:p>
                  </a:txBody>
                  <a:tcPr anchor="ctr" horzOverflow="overflow"/>
                </a:tc>
                <a:extLst>
                  <a:ext uri="{0D108BD9-81ED-4DB2-BD59-A6C34878D82A}">
                    <a16:rowId xmlns:a16="http://schemas.microsoft.com/office/drawing/2014/main" val="10000"/>
                  </a:ext>
                </a:extLst>
              </a:tr>
              <a:tr h="640080">
                <a:tc>
                  <a:txBody>
                    <a:bodyPr/>
                    <a:lstStyle/>
                    <a:p>
                      <a:pPr marL="0" marR="0" lvl="0" indent="0" algn="l" defTabSz="457200" rtl="0" eaLnBrk="1" fontAlgn="base" latinLnBrk="0" hangingPunct="1">
                        <a:lnSpc>
                          <a:spcPct val="100000"/>
                        </a:lnSpc>
                        <a:spcBef>
                          <a:spcPct val="20000"/>
                        </a:spcBef>
                        <a:spcAft>
                          <a:spcPct val="0"/>
                        </a:spcAft>
                        <a:buClrTx/>
                        <a:buSzTx/>
                        <a:buFontTx/>
                        <a:buNone/>
                        <a:tabLst/>
                      </a:pPr>
                      <a:r>
                        <a:rPr kumimoji="0" lang="en-GB" sz="2600" u="none" strike="noStrike" cap="none" normalizeH="0" baseline="0" dirty="0">
                          <a:ln w="9525">
                            <a:noFill/>
                          </a:ln>
                          <a:solidFill>
                            <a:srgbClr val="000000"/>
                          </a:solidFill>
                          <a:effectLst/>
                          <a:latin typeface="+mj-lt"/>
                        </a:rPr>
                        <a:t>VGN</a:t>
                      </a:r>
                      <a:endParaRPr kumimoji="0" lang="en-US" sz="2600" b="0" i="0" u="none" strike="noStrike" cap="none" normalizeH="0" baseline="0" dirty="0">
                        <a:ln w="9525">
                          <a:noFill/>
                        </a:ln>
                        <a:solidFill>
                          <a:srgbClr val="000000"/>
                        </a:solidFill>
                        <a:effectLst/>
                        <a:latin typeface="+mj-lt"/>
                        <a:cs typeface="Arial" charset="0"/>
                      </a:endParaRPr>
                    </a:p>
                  </a:txBody>
                  <a:tcPr anchor="ctr" horzOverflow="overflow"/>
                </a:tc>
                <a:tc>
                  <a:txBody>
                    <a:bodyPr/>
                    <a:lstStyle/>
                    <a:p>
                      <a:pPr marL="0" marR="0" lvl="0" indent="0" algn="l" defTabSz="457200" rtl="0" eaLnBrk="1" fontAlgn="base" latinLnBrk="0" hangingPunct="1">
                        <a:lnSpc>
                          <a:spcPct val="100000"/>
                        </a:lnSpc>
                        <a:spcBef>
                          <a:spcPct val="20000"/>
                        </a:spcBef>
                        <a:spcAft>
                          <a:spcPct val="0"/>
                        </a:spcAft>
                        <a:buClrTx/>
                        <a:buSzTx/>
                        <a:buFontTx/>
                        <a:buNone/>
                        <a:tabLst/>
                      </a:pPr>
                      <a:r>
                        <a:rPr kumimoji="0" lang="en-GB" sz="2600" u="none" strike="noStrike" cap="none" normalizeH="0" baseline="0" dirty="0">
                          <a:ln w="9525">
                            <a:noFill/>
                          </a:ln>
                          <a:solidFill>
                            <a:srgbClr val="000000"/>
                          </a:solidFill>
                          <a:effectLst/>
                          <a:latin typeface="+mj-lt"/>
                        </a:rPr>
                        <a:t>None</a:t>
                      </a:r>
                    </a:p>
                  </a:txBody>
                  <a:tcPr anchor="ctr" horzOverflow="overflow"/>
                </a:tc>
                <a:extLst>
                  <a:ext uri="{0D108BD9-81ED-4DB2-BD59-A6C34878D82A}">
                    <a16:rowId xmlns:a16="http://schemas.microsoft.com/office/drawing/2014/main" val="10001"/>
                  </a:ext>
                </a:extLst>
              </a:tr>
              <a:tr h="640080">
                <a:tc>
                  <a:txBody>
                    <a:bodyPr/>
                    <a:lstStyle/>
                    <a:p>
                      <a:pPr marL="0" marR="0" lvl="0" indent="0" algn="l" defTabSz="457200" rtl="0" eaLnBrk="1" fontAlgn="base" latinLnBrk="0" hangingPunct="1">
                        <a:lnSpc>
                          <a:spcPct val="100000"/>
                        </a:lnSpc>
                        <a:spcBef>
                          <a:spcPct val="20000"/>
                        </a:spcBef>
                        <a:spcAft>
                          <a:spcPct val="0"/>
                        </a:spcAft>
                        <a:buClrTx/>
                        <a:buSzTx/>
                        <a:buFontTx/>
                        <a:buNone/>
                        <a:tabLst/>
                      </a:pPr>
                      <a:r>
                        <a:rPr kumimoji="0" lang="en-GB" sz="2600" u="none" strike="noStrike" cap="none" normalizeH="0" baseline="0" dirty="0">
                          <a:ln w="9525">
                            <a:noFill/>
                          </a:ln>
                          <a:solidFill>
                            <a:srgbClr val="000000"/>
                          </a:solidFill>
                          <a:effectLst/>
                          <a:latin typeface="+mj-lt"/>
                        </a:rPr>
                        <a:t>LOC</a:t>
                      </a:r>
                      <a:endParaRPr kumimoji="0" lang="en-US" sz="2600" b="0" i="0" u="none" strike="noStrike" cap="none" normalizeH="0" baseline="0" dirty="0">
                        <a:ln w="9525">
                          <a:noFill/>
                        </a:ln>
                        <a:solidFill>
                          <a:srgbClr val="000000"/>
                        </a:solidFill>
                        <a:effectLst/>
                        <a:latin typeface="+mj-lt"/>
                        <a:cs typeface="Arial" charset="0"/>
                      </a:endParaRPr>
                    </a:p>
                  </a:txBody>
                  <a:tcPr anchor="ctr" horzOverflow="overflow"/>
                </a:tc>
                <a:tc>
                  <a:txBody>
                    <a:bodyPr/>
                    <a:lstStyle/>
                    <a:p>
                      <a:pPr marL="0" marR="0" lvl="0" indent="0" algn="l" defTabSz="457200" rtl="0" eaLnBrk="1" fontAlgn="base" latinLnBrk="0" hangingPunct="1">
                        <a:lnSpc>
                          <a:spcPct val="100000"/>
                        </a:lnSpc>
                        <a:spcBef>
                          <a:spcPct val="20000"/>
                        </a:spcBef>
                        <a:spcAft>
                          <a:spcPct val="0"/>
                        </a:spcAft>
                        <a:buClrTx/>
                        <a:buSzTx/>
                        <a:buFontTx/>
                        <a:buNone/>
                        <a:tabLst/>
                      </a:pPr>
                      <a:r>
                        <a:rPr kumimoji="0" lang="en-GB" sz="2600" u="none" strike="noStrike" cap="none" normalizeH="0" baseline="0" dirty="0">
                          <a:ln w="9525">
                            <a:noFill/>
                          </a:ln>
                          <a:solidFill>
                            <a:srgbClr val="000000"/>
                          </a:solidFill>
                          <a:effectLst/>
                          <a:latin typeface="+mj-lt"/>
                        </a:rPr>
                        <a:t>None</a:t>
                      </a:r>
                      <a:endParaRPr kumimoji="0" lang="en-US" sz="2600" b="0" i="0" u="none" strike="noStrike" cap="none" normalizeH="0" baseline="0" dirty="0">
                        <a:ln w="9525">
                          <a:noFill/>
                        </a:ln>
                        <a:solidFill>
                          <a:srgbClr val="000000"/>
                        </a:solidFill>
                        <a:effectLst/>
                        <a:latin typeface="+mj-lt"/>
                        <a:cs typeface="Arial" charset="0"/>
                      </a:endParaRPr>
                    </a:p>
                  </a:txBody>
                  <a:tcPr anchor="ctr" horzOverflow="overflow"/>
                </a:tc>
                <a:extLst>
                  <a:ext uri="{0D108BD9-81ED-4DB2-BD59-A6C34878D82A}">
                    <a16:rowId xmlns:a16="http://schemas.microsoft.com/office/drawing/2014/main" val="10002"/>
                  </a:ext>
                </a:extLst>
              </a:tr>
              <a:tr h="640080">
                <a:tc>
                  <a:txBody>
                    <a:bodyPr/>
                    <a:lstStyle/>
                    <a:p>
                      <a:pPr marL="0" marR="0" lvl="0" indent="0" algn="l" defTabSz="457200" rtl="0" eaLnBrk="1" fontAlgn="base" latinLnBrk="0" hangingPunct="1">
                        <a:lnSpc>
                          <a:spcPct val="100000"/>
                        </a:lnSpc>
                        <a:spcBef>
                          <a:spcPct val="20000"/>
                        </a:spcBef>
                        <a:spcAft>
                          <a:spcPct val="0"/>
                        </a:spcAft>
                        <a:buClrTx/>
                        <a:buSzTx/>
                        <a:buFontTx/>
                        <a:buNone/>
                        <a:tabLst/>
                      </a:pPr>
                      <a:r>
                        <a:rPr kumimoji="0" lang="en-GB" sz="2600" u="none" strike="noStrike" cap="none" normalizeH="0" baseline="0" dirty="0">
                          <a:ln w="9525">
                            <a:noFill/>
                          </a:ln>
                          <a:solidFill>
                            <a:srgbClr val="000000"/>
                          </a:solidFill>
                          <a:effectLst/>
                          <a:latin typeface="+mj-lt"/>
                        </a:rPr>
                        <a:t>Pupil Size</a:t>
                      </a:r>
                      <a:endParaRPr kumimoji="0" lang="en-US" sz="2600" b="0" i="0" u="none" strike="noStrike" cap="none" normalizeH="0" baseline="0" dirty="0">
                        <a:ln w="9525">
                          <a:noFill/>
                        </a:ln>
                        <a:solidFill>
                          <a:srgbClr val="000000"/>
                        </a:solidFill>
                        <a:effectLst/>
                        <a:latin typeface="+mj-lt"/>
                        <a:cs typeface="Arial" charset="0"/>
                      </a:endParaRPr>
                    </a:p>
                  </a:txBody>
                  <a:tcPr anchor="ctr" horzOverflow="overflow"/>
                </a:tc>
                <a:tc>
                  <a:txBody>
                    <a:bodyPr/>
                    <a:lstStyle/>
                    <a:p>
                      <a:pPr marL="0" marR="0" lvl="0" indent="0" algn="l" defTabSz="457200" rtl="0" eaLnBrk="1" fontAlgn="base" latinLnBrk="0" hangingPunct="1">
                        <a:lnSpc>
                          <a:spcPct val="100000"/>
                        </a:lnSpc>
                        <a:spcBef>
                          <a:spcPct val="20000"/>
                        </a:spcBef>
                        <a:spcAft>
                          <a:spcPct val="0"/>
                        </a:spcAft>
                        <a:buClrTx/>
                        <a:buSzTx/>
                        <a:buFontTx/>
                        <a:buNone/>
                        <a:tabLst/>
                      </a:pPr>
                      <a:r>
                        <a:rPr kumimoji="0" lang="en-GB" sz="2600" u="none" strike="noStrike" cap="none" normalizeH="0" baseline="0" dirty="0">
                          <a:ln w="9525">
                            <a:noFill/>
                          </a:ln>
                          <a:solidFill>
                            <a:srgbClr val="000000"/>
                          </a:solidFill>
                          <a:effectLst/>
                          <a:latin typeface="+mj-lt"/>
                        </a:rPr>
                        <a:t>Dilated</a:t>
                      </a:r>
                      <a:endParaRPr kumimoji="0" lang="en-US" sz="2600" b="0" i="0" u="none" strike="noStrike" cap="none" normalizeH="0" baseline="0" dirty="0">
                        <a:ln w="9525">
                          <a:noFill/>
                        </a:ln>
                        <a:solidFill>
                          <a:srgbClr val="000000"/>
                        </a:solidFill>
                        <a:effectLst/>
                        <a:latin typeface="+mj-lt"/>
                        <a:cs typeface="Arial" charset="0"/>
                      </a:endParaRPr>
                    </a:p>
                  </a:txBody>
                  <a:tcPr anchor="ctr" horzOverflow="overflow"/>
                </a:tc>
                <a:extLst>
                  <a:ext uri="{0D108BD9-81ED-4DB2-BD59-A6C34878D82A}">
                    <a16:rowId xmlns:a16="http://schemas.microsoft.com/office/drawing/2014/main" val="10003"/>
                  </a:ext>
                </a:extLst>
              </a:tr>
            </a:tbl>
          </a:graphicData>
        </a:graphic>
      </p:graphicFrame>
      <p:sp>
        <p:nvSpPr>
          <p:cNvPr id="5" name="Rectangle 4">
            <a:extLst>
              <a:ext uri="{FF2B5EF4-FFF2-40B4-BE49-F238E27FC236}">
                <a16:creationId xmlns:a16="http://schemas.microsoft.com/office/drawing/2014/main" id="{1D07F50C-7440-4728-A2EF-7C6B8D7EA334}"/>
              </a:ext>
            </a:extLst>
          </p:cNvPr>
          <p:cNvSpPr/>
          <p:nvPr/>
        </p:nvSpPr>
        <p:spPr>
          <a:xfrm>
            <a:off x="4660054" y="2248746"/>
            <a:ext cx="1354666" cy="413174"/>
          </a:xfrm>
          <a:prstGeom prst="rect">
            <a:avLst/>
          </a:prstGeom>
          <a:solidFill>
            <a:srgbClr val="E7E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99878958-6B3E-4107-88E7-16D239404597}"/>
              </a:ext>
            </a:extLst>
          </p:cNvPr>
          <p:cNvSpPr/>
          <p:nvPr/>
        </p:nvSpPr>
        <p:spPr>
          <a:xfrm>
            <a:off x="1913467" y="2909146"/>
            <a:ext cx="1354666" cy="413174"/>
          </a:xfrm>
          <a:prstGeom prst="rect">
            <a:avLst/>
          </a:prstGeom>
          <a:solidFill>
            <a:srgbClr val="E7E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0884E907-F108-4C0D-BEFF-4982B0C80C4E}"/>
              </a:ext>
            </a:extLst>
          </p:cNvPr>
          <p:cNvSpPr/>
          <p:nvPr/>
        </p:nvSpPr>
        <p:spPr>
          <a:xfrm>
            <a:off x="4605867" y="2934016"/>
            <a:ext cx="1354666" cy="413174"/>
          </a:xfrm>
          <a:prstGeom prst="rect">
            <a:avLst/>
          </a:prstGeom>
          <a:solidFill>
            <a:srgbClr val="E7E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D8102475-46E6-439E-8313-E8BB4459C7A4}"/>
              </a:ext>
            </a:extLst>
          </p:cNvPr>
          <p:cNvSpPr/>
          <p:nvPr/>
        </p:nvSpPr>
        <p:spPr>
          <a:xfrm>
            <a:off x="1913467" y="3544994"/>
            <a:ext cx="1354666" cy="413174"/>
          </a:xfrm>
          <a:prstGeom prst="rect">
            <a:avLst/>
          </a:prstGeom>
          <a:solidFill>
            <a:srgbClr val="E7E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0C222AC0-884F-4C4A-818F-70FB0C728C3E}"/>
              </a:ext>
            </a:extLst>
          </p:cNvPr>
          <p:cNvSpPr/>
          <p:nvPr/>
        </p:nvSpPr>
        <p:spPr>
          <a:xfrm>
            <a:off x="4605867" y="3569282"/>
            <a:ext cx="1354666" cy="413174"/>
          </a:xfrm>
          <a:prstGeom prst="rect">
            <a:avLst/>
          </a:prstGeom>
          <a:solidFill>
            <a:srgbClr val="E7E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C930865-5671-4030-8660-BAC773713A06}"/>
              </a:ext>
            </a:extLst>
          </p:cNvPr>
          <p:cNvSpPr/>
          <p:nvPr/>
        </p:nvSpPr>
        <p:spPr>
          <a:xfrm>
            <a:off x="1879601" y="4200736"/>
            <a:ext cx="1825412" cy="413174"/>
          </a:xfrm>
          <a:prstGeom prst="rect">
            <a:avLst/>
          </a:prstGeom>
          <a:solidFill>
            <a:srgbClr val="E7E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0A11582-5719-4049-A9BE-DFF600462AD0}"/>
              </a:ext>
            </a:extLst>
          </p:cNvPr>
          <p:cNvSpPr/>
          <p:nvPr/>
        </p:nvSpPr>
        <p:spPr>
          <a:xfrm>
            <a:off x="4660054" y="4200445"/>
            <a:ext cx="1354666" cy="413174"/>
          </a:xfrm>
          <a:prstGeom prst="rect">
            <a:avLst/>
          </a:prstGeom>
          <a:solidFill>
            <a:srgbClr val="E7E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P spid="9" grpId="0" animBg="1"/>
      <p:bldP spid="10" grpId="0" animBg="1"/>
      <p:bldP spid="11" grpId="0" animBg="1"/>
      <p:bldP spid="12"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3" name="Title 2"/>
          <p:cNvSpPr>
            <a:spLocks noGrp="1"/>
          </p:cNvSpPr>
          <p:nvPr>
            <p:ph type="title"/>
          </p:nvPr>
        </p:nvSpPr>
        <p:spPr/>
        <p:txBody>
          <a:bodyPr/>
          <a:lstStyle/>
          <a:p>
            <a:r>
              <a:rPr lang="en-US" altLang="en-US" dirty="0"/>
              <a:t>Duration of Effects</a:t>
            </a:r>
          </a:p>
        </p:txBody>
      </p:sp>
      <p:sp>
        <p:nvSpPr>
          <p:cNvPr id="3" name="Slide Number Placeholder 2">
            <a:extLst>
              <a:ext uri="{FF2B5EF4-FFF2-40B4-BE49-F238E27FC236}">
                <a16:creationId xmlns:a16="http://schemas.microsoft.com/office/drawing/2014/main" id="{F017D83F-5A87-4132-BD62-C3A63538B247}"/>
              </a:ext>
            </a:extLst>
          </p:cNvPr>
          <p:cNvSpPr>
            <a:spLocks noGrp="1"/>
          </p:cNvSpPr>
          <p:nvPr>
            <p:ph type="sldNum" sz="quarter" idx="10"/>
          </p:nvPr>
        </p:nvSpPr>
        <p:spPr/>
        <p:txBody>
          <a:bodyPr/>
          <a:lstStyle/>
          <a:p>
            <a:r>
              <a:rPr lang="en-US"/>
              <a:t>6-</a:t>
            </a:r>
            <a:fld id="{F9FD7121-6344-493B-BB7B-CFD9AD1ECE15}" type="slidenum">
              <a:rPr lang="en-US" smtClean="0"/>
              <a:pPr/>
              <a:t>41</a:t>
            </a:fld>
            <a:endParaRPr lang="en-US" dirty="0"/>
          </a:p>
        </p:txBody>
      </p:sp>
      <p:graphicFrame>
        <p:nvGraphicFramePr>
          <p:cNvPr id="6" name="Group 4"/>
          <p:cNvGraphicFramePr>
            <a:graphicFrameLocks/>
          </p:cNvGraphicFramePr>
          <p:nvPr>
            <p:extLst>
              <p:ext uri="{D42A27DB-BD31-4B8C-83A1-F6EECF244321}">
                <p14:modId xmlns:p14="http://schemas.microsoft.com/office/powerpoint/2010/main" val="2979196824"/>
              </p:ext>
            </p:extLst>
          </p:nvPr>
        </p:nvGraphicFramePr>
        <p:xfrm>
          <a:off x="1828800" y="1783080"/>
          <a:ext cx="5486400" cy="3291840"/>
        </p:xfrm>
        <a:graphic>
          <a:graphicData uri="http://schemas.openxmlformats.org/drawingml/2006/table">
            <a:tbl>
              <a:tblPr>
                <a:tableStyleId>{D7AC3CCA-C797-4891-BE02-D94E43425B78}</a:tableStyleId>
              </a:tblPr>
              <a:tblGrid>
                <a:gridCol w="2743200">
                  <a:extLst>
                    <a:ext uri="{9D8B030D-6E8A-4147-A177-3AD203B41FA5}">
                      <a16:colId xmlns:a16="http://schemas.microsoft.com/office/drawing/2014/main" val="20000"/>
                    </a:ext>
                  </a:extLst>
                </a:gridCol>
                <a:gridCol w="2743200">
                  <a:extLst>
                    <a:ext uri="{9D8B030D-6E8A-4147-A177-3AD203B41FA5}">
                      <a16:colId xmlns:a16="http://schemas.microsoft.com/office/drawing/2014/main" val="20001"/>
                    </a:ext>
                  </a:extLst>
                </a:gridCol>
              </a:tblGrid>
              <a:tr h="73152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600" b="1" u="none" strike="noStrike" cap="none" normalizeH="0" baseline="0" dirty="0">
                          <a:ln>
                            <a:noFill/>
                          </a:ln>
                          <a:solidFill>
                            <a:schemeClr val="bg1"/>
                          </a:solidFill>
                          <a:effectLst/>
                          <a:latin typeface="+mj-lt"/>
                        </a:rPr>
                        <a:t>Type</a:t>
                      </a:r>
                      <a:endParaRPr kumimoji="0" lang="en-US" sz="2600" b="1" i="0" u="none" strike="noStrike" cap="none" normalizeH="0" baseline="0" dirty="0">
                        <a:ln>
                          <a:noFill/>
                        </a:ln>
                        <a:solidFill>
                          <a:schemeClr val="bg1"/>
                        </a:solidFill>
                        <a:effectLst/>
                        <a:latin typeface="+mj-lt"/>
                        <a:cs typeface="Arial" charset="0"/>
                      </a:endParaRPr>
                    </a:p>
                  </a:txBody>
                  <a:tcPr anchor="ctr" horzOverflow="overflow">
                    <a:lnR w="12700" cap="flat" cmpd="sng" algn="ctr">
                      <a:solidFill>
                        <a:schemeClr val="bg1"/>
                      </a:solidFill>
                      <a:prstDash val="solid"/>
                      <a:round/>
                      <a:headEnd type="none" w="med" len="med"/>
                      <a:tailEnd type="none" w="med" len="med"/>
                    </a:lnR>
                    <a:solidFill>
                      <a:schemeClr val="tx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600" b="1" u="none" strike="noStrike" cap="none" normalizeH="0" baseline="0" dirty="0">
                          <a:ln>
                            <a:noFill/>
                          </a:ln>
                          <a:solidFill>
                            <a:schemeClr val="bg1"/>
                          </a:solidFill>
                          <a:effectLst/>
                          <a:latin typeface="+mj-lt"/>
                        </a:rPr>
                        <a:t>Duration</a:t>
                      </a:r>
                      <a:endParaRPr kumimoji="0" lang="en-US" sz="2600" b="1" i="0" u="none" strike="noStrike" cap="none" normalizeH="0" baseline="0" dirty="0">
                        <a:ln>
                          <a:noFill/>
                        </a:ln>
                        <a:solidFill>
                          <a:schemeClr val="bg1"/>
                        </a:solidFill>
                        <a:effectLst/>
                        <a:latin typeface="+mj-lt"/>
                        <a:cs typeface="Arial" charset="0"/>
                      </a:endParaRPr>
                    </a:p>
                  </a:txBody>
                  <a:tcPr anchor="ctr" horzOverflow="overflow">
                    <a:lnL w="12700" cap="flat" cmpd="sng" algn="ctr">
                      <a:solidFill>
                        <a:schemeClr val="bg1"/>
                      </a:solidFill>
                      <a:prstDash val="solid"/>
                      <a:round/>
                      <a:headEnd type="none" w="med" len="med"/>
                      <a:tailEnd type="none" w="med" len="med"/>
                    </a:lnL>
                    <a:solidFill>
                      <a:schemeClr val="tx2"/>
                    </a:solidFill>
                  </a:tcPr>
                </a:tc>
                <a:extLst>
                  <a:ext uri="{0D108BD9-81ED-4DB2-BD59-A6C34878D82A}">
                    <a16:rowId xmlns:a16="http://schemas.microsoft.com/office/drawing/2014/main" val="10000"/>
                  </a:ext>
                </a:extLst>
              </a:tr>
              <a:tr h="640080">
                <a:tc>
                  <a:txBody>
                    <a:bodyPr/>
                    <a:lstStyle/>
                    <a:p>
                      <a:pPr eaLnBrk="1" hangingPunct="1">
                        <a:buFontTx/>
                        <a:buNone/>
                      </a:pPr>
                      <a:r>
                        <a:rPr lang="en-US" sz="2600" dirty="0">
                          <a:solidFill>
                            <a:srgbClr val="000000"/>
                          </a:solidFill>
                          <a:latin typeface="+mj-lt"/>
                        </a:rPr>
                        <a:t>MDMA</a:t>
                      </a:r>
                      <a:endParaRPr lang="en-US" sz="2600" b="0" dirty="0">
                        <a:solidFill>
                          <a:srgbClr val="000000"/>
                        </a:solidFill>
                        <a:latin typeface="+mj-lt"/>
                      </a:endParaRPr>
                    </a:p>
                  </a:txBody>
                  <a:tcPr anchor="ctr"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lang="en-US" sz="2600" dirty="0">
                          <a:solidFill>
                            <a:srgbClr val="000000"/>
                          </a:solidFill>
                          <a:latin typeface="+mj-lt"/>
                        </a:rPr>
                        <a:t>1 – 3 hours</a:t>
                      </a:r>
                      <a:endParaRPr kumimoji="0" lang="en-US" sz="2600" b="0" i="0" u="none" strike="noStrike" cap="none" normalizeH="0" baseline="0" dirty="0">
                        <a:ln>
                          <a:noFill/>
                        </a:ln>
                        <a:solidFill>
                          <a:srgbClr val="000000"/>
                        </a:solidFill>
                        <a:effectLst/>
                        <a:latin typeface="+mj-lt"/>
                        <a:cs typeface="Arial" charset="0"/>
                      </a:endParaRPr>
                    </a:p>
                  </a:txBody>
                  <a:tcPr anchor="ctr" horzOverflow="overflow"/>
                </a:tc>
                <a:extLst>
                  <a:ext uri="{0D108BD9-81ED-4DB2-BD59-A6C34878D82A}">
                    <a16:rowId xmlns:a16="http://schemas.microsoft.com/office/drawing/2014/main" val="100380188"/>
                  </a:ext>
                </a:extLst>
              </a:tr>
              <a:tr h="640080">
                <a:tc>
                  <a:txBody>
                    <a:bodyPr/>
                    <a:lstStyle/>
                    <a:p>
                      <a:r>
                        <a:rPr lang="en-US" sz="2600" dirty="0">
                          <a:solidFill>
                            <a:srgbClr val="000000"/>
                          </a:solidFill>
                          <a:latin typeface="+mj-lt"/>
                        </a:rPr>
                        <a:t>LSD</a:t>
                      </a:r>
                      <a:endParaRPr lang="en-US" sz="2600" b="0" dirty="0">
                        <a:solidFill>
                          <a:srgbClr val="000000"/>
                        </a:solidFill>
                        <a:latin typeface="+mj-lt"/>
                      </a:endParaRPr>
                    </a:p>
                  </a:txBody>
                  <a:tcPr anchor="ctr"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lang="en-US" sz="2600" baseline="0" dirty="0">
                          <a:solidFill>
                            <a:srgbClr val="000000"/>
                          </a:solidFill>
                          <a:latin typeface="+mj-lt"/>
                        </a:rPr>
                        <a:t>6 – 8 hours</a:t>
                      </a:r>
                      <a:endParaRPr kumimoji="0" lang="en-US" sz="2600" b="0" i="0" u="none" strike="noStrike" cap="none" normalizeH="0" baseline="0" dirty="0">
                        <a:ln>
                          <a:noFill/>
                        </a:ln>
                        <a:solidFill>
                          <a:srgbClr val="000000"/>
                        </a:solidFill>
                        <a:effectLst/>
                        <a:latin typeface="+mj-lt"/>
                        <a:cs typeface="Arial" charset="0"/>
                      </a:endParaRPr>
                    </a:p>
                  </a:txBody>
                  <a:tcPr anchor="ctr" horzOverflow="overflow"/>
                </a:tc>
                <a:extLst>
                  <a:ext uri="{0D108BD9-81ED-4DB2-BD59-A6C34878D82A}">
                    <a16:rowId xmlns:a16="http://schemas.microsoft.com/office/drawing/2014/main" val="10001"/>
                  </a:ext>
                </a:extLst>
              </a:tr>
              <a:tr h="64008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lang="en-US" sz="2600" dirty="0">
                          <a:solidFill>
                            <a:srgbClr val="000000"/>
                          </a:solidFill>
                          <a:latin typeface="+mj-lt"/>
                        </a:rPr>
                        <a:t>Peyote</a:t>
                      </a:r>
                      <a:endParaRPr kumimoji="0" lang="en-US" sz="2600" b="0" i="0" u="none" strike="noStrike" cap="none" normalizeH="0" baseline="0" dirty="0">
                        <a:ln>
                          <a:noFill/>
                        </a:ln>
                        <a:solidFill>
                          <a:srgbClr val="000000"/>
                        </a:solidFill>
                        <a:effectLst/>
                        <a:latin typeface="+mj-lt"/>
                        <a:cs typeface="Arial" charset="0"/>
                      </a:endParaRPr>
                    </a:p>
                  </a:txBody>
                  <a:tcPr anchor="ctr"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lang="en-US" sz="2600" dirty="0">
                          <a:solidFill>
                            <a:srgbClr val="000000"/>
                          </a:solidFill>
                          <a:latin typeface="+mj-lt"/>
                        </a:rPr>
                        <a:t>Up to 12 hours</a:t>
                      </a:r>
                      <a:endParaRPr kumimoji="0" lang="en-US" sz="2600" b="0" i="0" u="none" strike="noStrike" cap="none" normalizeH="0" baseline="0" dirty="0">
                        <a:ln>
                          <a:noFill/>
                        </a:ln>
                        <a:solidFill>
                          <a:srgbClr val="000000"/>
                        </a:solidFill>
                        <a:effectLst/>
                        <a:latin typeface="+mj-lt"/>
                        <a:cs typeface="Arial" charset="0"/>
                      </a:endParaRPr>
                    </a:p>
                  </a:txBody>
                  <a:tcPr anchor="ctr" horzOverflow="overflow"/>
                </a:tc>
                <a:extLst>
                  <a:ext uri="{0D108BD9-81ED-4DB2-BD59-A6C34878D82A}">
                    <a16:rowId xmlns:a16="http://schemas.microsoft.com/office/drawing/2014/main" val="1404847943"/>
                  </a:ext>
                </a:extLst>
              </a:tr>
              <a:tr h="64008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lang="en-US" sz="2600" dirty="0">
                          <a:solidFill>
                            <a:srgbClr val="000000"/>
                          </a:solidFill>
                          <a:latin typeface="+mj-lt"/>
                        </a:rPr>
                        <a:t>Psilocybin</a:t>
                      </a:r>
                      <a:endParaRPr kumimoji="0" lang="en-US" sz="2600" b="0" i="0" u="none" strike="noStrike" cap="none" normalizeH="0" baseline="0" dirty="0">
                        <a:ln>
                          <a:noFill/>
                        </a:ln>
                        <a:solidFill>
                          <a:srgbClr val="000000"/>
                        </a:solidFill>
                        <a:effectLst/>
                        <a:latin typeface="+mj-lt"/>
                        <a:cs typeface="Arial" charset="0"/>
                      </a:endParaRPr>
                    </a:p>
                  </a:txBody>
                  <a:tcPr anchor="ctr"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lang="en-US" sz="2600" dirty="0">
                          <a:solidFill>
                            <a:srgbClr val="000000"/>
                          </a:solidFill>
                          <a:latin typeface="+mj-lt"/>
                        </a:rPr>
                        <a:t>Up to 5 hours</a:t>
                      </a:r>
                      <a:endParaRPr kumimoji="0" lang="en-US" sz="2600" b="0" i="0" u="none" strike="noStrike" cap="none" normalizeH="0" baseline="0" dirty="0">
                        <a:ln>
                          <a:noFill/>
                        </a:ln>
                        <a:solidFill>
                          <a:srgbClr val="000000"/>
                        </a:solidFill>
                        <a:effectLst/>
                        <a:latin typeface="+mj-lt"/>
                        <a:cs typeface="Arial" charset="0"/>
                      </a:endParaRPr>
                    </a:p>
                  </a:txBody>
                  <a:tcPr anchor="ctr" horzOverflow="overflow"/>
                </a:tc>
                <a:extLst>
                  <a:ext uri="{0D108BD9-81ED-4DB2-BD59-A6C34878D82A}">
                    <a16:rowId xmlns:a16="http://schemas.microsoft.com/office/drawing/2014/main" val="10003"/>
                  </a:ext>
                </a:extLst>
              </a:tr>
            </a:tbl>
          </a:graphicData>
        </a:graphic>
      </p:graphicFrame>
      <p:sp>
        <p:nvSpPr>
          <p:cNvPr id="5" name="Rectangle 4">
            <a:extLst>
              <a:ext uri="{FF2B5EF4-FFF2-40B4-BE49-F238E27FC236}">
                <a16:creationId xmlns:a16="http://schemas.microsoft.com/office/drawing/2014/main" id="{1850BED0-D9FE-4E16-809B-D20379772A5F}"/>
              </a:ext>
            </a:extLst>
          </p:cNvPr>
          <p:cNvSpPr/>
          <p:nvPr/>
        </p:nvSpPr>
        <p:spPr>
          <a:xfrm>
            <a:off x="4680374" y="2668693"/>
            <a:ext cx="1761066" cy="413174"/>
          </a:xfrm>
          <a:prstGeom prst="rect">
            <a:avLst/>
          </a:prstGeom>
          <a:solidFill>
            <a:srgbClr val="E7E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AB6E1EC6-30AC-4F0F-BCE0-F5010F58D646}"/>
              </a:ext>
            </a:extLst>
          </p:cNvPr>
          <p:cNvSpPr/>
          <p:nvPr/>
        </p:nvSpPr>
        <p:spPr>
          <a:xfrm>
            <a:off x="1910081" y="3222413"/>
            <a:ext cx="1354666" cy="413174"/>
          </a:xfrm>
          <a:prstGeom prst="rect">
            <a:avLst/>
          </a:prstGeom>
          <a:solidFill>
            <a:srgbClr val="E7E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4CDA9F7A-D2E8-4553-B847-8A2693436200}"/>
              </a:ext>
            </a:extLst>
          </p:cNvPr>
          <p:cNvSpPr/>
          <p:nvPr/>
        </p:nvSpPr>
        <p:spPr>
          <a:xfrm>
            <a:off x="4612640" y="3266756"/>
            <a:ext cx="1828800" cy="413174"/>
          </a:xfrm>
          <a:prstGeom prst="rect">
            <a:avLst/>
          </a:prstGeom>
          <a:solidFill>
            <a:srgbClr val="E7E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7D4675F1-F933-40DC-927A-7C67DFE9022D}"/>
              </a:ext>
            </a:extLst>
          </p:cNvPr>
          <p:cNvSpPr/>
          <p:nvPr/>
        </p:nvSpPr>
        <p:spPr>
          <a:xfrm>
            <a:off x="1910081" y="3931390"/>
            <a:ext cx="1354666" cy="413174"/>
          </a:xfrm>
          <a:prstGeom prst="rect">
            <a:avLst/>
          </a:prstGeom>
          <a:solidFill>
            <a:srgbClr val="E7E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3F3CF3F-3E6F-4DCA-82EA-0E3070F8FC24}"/>
              </a:ext>
            </a:extLst>
          </p:cNvPr>
          <p:cNvSpPr/>
          <p:nvPr/>
        </p:nvSpPr>
        <p:spPr>
          <a:xfrm>
            <a:off x="4612640" y="3931390"/>
            <a:ext cx="2438400" cy="413174"/>
          </a:xfrm>
          <a:prstGeom prst="rect">
            <a:avLst/>
          </a:prstGeom>
          <a:solidFill>
            <a:srgbClr val="E7E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DCD6111-6E6D-4A17-BC7A-E966093188F1}"/>
              </a:ext>
            </a:extLst>
          </p:cNvPr>
          <p:cNvSpPr/>
          <p:nvPr/>
        </p:nvSpPr>
        <p:spPr>
          <a:xfrm>
            <a:off x="1910081" y="4603061"/>
            <a:ext cx="1686559" cy="413174"/>
          </a:xfrm>
          <a:prstGeom prst="rect">
            <a:avLst/>
          </a:prstGeom>
          <a:solidFill>
            <a:srgbClr val="E7E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D08B310C-9F7F-4D38-BA0D-1AC0E11A030D}"/>
              </a:ext>
            </a:extLst>
          </p:cNvPr>
          <p:cNvSpPr/>
          <p:nvPr/>
        </p:nvSpPr>
        <p:spPr>
          <a:xfrm>
            <a:off x="4680373" y="4565543"/>
            <a:ext cx="2155401" cy="413174"/>
          </a:xfrm>
          <a:prstGeom prst="rect">
            <a:avLst/>
          </a:prstGeom>
          <a:solidFill>
            <a:srgbClr val="E7E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P spid="9" grpId="0" animBg="1"/>
      <p:bldP spid="10" grpId="0" animBg="1"/>
      <p:bldP spid="11" grpId="0" animBg="1"/>
      <p:bldP spid="12"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7" name="Title 2"/>
          <p:cNvSpPr>
            <a:spLocks noGrp="1"/>
          </p:cNvSpPr>
          <p:nvPr>
            <p:ph type="ctrTitle"/>
          </p:nvPr>
        </p:nvSpPr>
        <p:spPr/>
        <p:txBody>
          <a:bodyPr/>
          <a:lstStyle/>
          <a:p>
            <a:r>
              <a:rPr lang="en-US" altLang="en-US" dirty="0"/>
              <a:t>Overdose Signs and Symptoms</a:t>
            </a:r>
            <a:r>
              <a:rPr lang="en-US" altLang="en-US" dirty="0">
                <a:solidFill>
                  <a:schemeClr val="bg1"/>
                </a:solidFill>
              </a:rPr>
              <a:t> </a:t>
            </a:r>
            <a:endParaRPr lang="en-US" altLang="en-US" dirty="0"/>
          </a:p>
        </p:txBody>
      </p:sp>
      <p:sp>
        <p:nvSpPr>
          <p:cNvPr id="62466" name="Content Placeholder 1"/>
          <p:cNvSpPr>
            <a:spLocks noGrp="1"/>
          </p:cNvSpPr>
          <p:nvPr>
            <p:ph type="subTitle" idx="1"/>
          </p:nvPr>
        </p:nvSpPr>
        <p:spPr>
          <a:xfrm>
            <a:off x="1371600" y="3600450"/>
            <a:ext cx="6400800" cy="1752600"/>
          </a:xfrm>
        </p:spPr>
        <p:txBody>
          <a:bodyPr/>
          <a:lstStyle/>
          <a:p>
            <a:pPr marL="0" indent="0" algn="ctr"/>
            <a:r>
              <a:rPr lang="en-US" altLang="en-US" dirty="0"/>
              <a:t>The primary overdose symptom for the Hallucinogen category is a long and intense “bad trip”.</a:t>
            </a:r>
          </a:p>
        </p:txBody>
      </p:sp>
      <p:sp>
        <p:nvSpPr>
          <p:cNvPr id="3" name="Slide Number Placeholder 2">
            <a:extLst>
              <a:ext uri="{FF2B5EF4-FFF2-40B4-BE49-F238E27FC236}">
                <a16:creationId xmlns:a16="http://schemas.microsoft.com/office/drawing/2014/main" id="{4C812250-D496-416C-9F2D-78BC64A20852}"/>
              </a:ext>
            </a:extLst>
          </p:cNvPr>
          <p:cNvSpPr>
            <a:spLocks noGrp="1"/>
          </p:cNvSpPr>
          <p:nvPr>
            <p:ph type="sldNum" sz="quarter" idx="10"/>
          </p:nvPr>
        </p:nvSpPr>
        <p:spPr/>
        <p:txBody>
          <a:bodyPr/>
          <a:lstStyle/>
          <a:p>
            <a:pPr fontAlgn="base">
              <a:spcBef>
                <a:spcPct val="0"/>
              </a:spcBef>
              <a:spcAft>
                <a:spcPct val="0"/>
              </a:spcAft>
              <a:defRPr/>
            </a:pPr>
            <a:r>
              <a:rPr lang="en-US"/>
              <a:t>6-</a:t>
            </a:r>
            <a:fld id="{F9FD7121-6344-493B-BB7B-CFD9AD1ECE15}" type="slidenum">
              <a:rPr lang="en-US" smtClean="0"/>
              <a:pPr fontAlgn="base">
                <a:spcBef>
                  <a:spcPct val="0"/>
                </a:spcBef>
                <a:spcAft>
                  <a:spcPct val="0"/>
                </a:spcAft>
                <a:defRPr/>
              </a:pPr>
              <a:t>42</a:t>
            </a:fld>
            <a:endParaRPr lang="en-US" dirty="0"/>
          </a:p>
        </p:txBody>
      </p:sp>
    </p:spTree>
    <p:custDataLst>
      <p:tags r:id="rId1"/>
    </p:custData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Content Placeholder 1"/>
          <p:cNvSpPr>
            <a:spLocks noGrp="1"/>
          </p:cNvSpPr>
          <p:nvPr>
            <p:ph sz="quarter" idx="1"/>
          </p:nvPr>
        </p:nvSpPr>
        <p:spPr>
          <a:xfrm>
            <a:off x="457200" y="2316279"/>
            <a:ext cx="8229600" cy="3163397"/>
          </a:xfrm>
        </p:spPr>
        <p:txBody>
          <a:bodyPr/>
          <a:lstStyle/>
          <a:p>
            <a:pPr lvl="1"/>
            <a:r>
              <a:rPr lang="en-US" dirty="0"/>
              <a:t>High fever</a:t>
            </a:r>
          </a:p>
          <a:p>
            <a:pPr lvl="1"/>
            <a:r>
              <a:rPr lang="en-US" dirty="0"/>
              <a:t>Mental illnesses </a:t>
            </a:r>
          </a:p>
          <a:p>
            <a:endParaRPr lang="en-US" dirty="0"/>
          </a:p>
        </p:txBody>
      </p:sp>
      <p:sp>
        <p:nvSpPr>
          <p:cNvPr id="63491" name="Title 2"/>
          <p:cNvSpPr>
            <a:spLocks noGrp="1"/>
          </p:cNvSpPr>
          <p:nvPr>
            <p:ph type="title"/>
          </p:nvPr>
        </p:nvSpPr>
        <p:spPr>
          <a:xfrm>
            <a:off x="457200" y="640080"/>
            <a:ext cx="8229600" cy="1364876"/>
          </a:xfrm>
        </p:spPr>
        <p:txBody>
          <a:bodyPr/>
          <a:lstStyle/>
          <a:p>
            <a:r>
              <a:rPr lang="en-US" altLang="en-US" dirty="0"/>
              <a:t>Conditions That May Mimic </a:t>
            </a:r>
            <a:br>
              <a:rPr lang="en-US" altLang="en-US" dirty="0"/>
            </a:br>
            <a:r>
              <a:rPr lang="en-US" altLang="en-US" dirty="0"/>
              <a:t>Drug Impairment </a:t>
            </a:r>
          </a:p>
        </p:txBody>
      </p:sp>
      <p:sp>
        <p:nvSpPr>
          <p:cNvPr id="3" name="Slide Number Placeholder 2">
            <a:extLst>
              <a:ext uri="{FF2B5EF4-FFF2-40B4-BE49-F238E27FC236}">
                <a16:creationId xmlns:a16="http://schemas.microsoft.com/office/drawing/2014/main" id="{C54E267E-BDDB-4444-814F-F10BE7862B0E}"/>
              </a:ext>
            </a:extLst>
          </p:cNvPr>
          <p:cNvSpPr>
            <a:spLocks noGrp="1"/>
          </p:cNvSpPr>
          <p:nvPr>
            <p:ph type="sldNum" sz="quarter" idx="10"/>
          </p:nvPr>
        </p:nvSpPr>
        <p:spPr/>
        <p:txBody>
          <a:bodyPr/>
          <a:lstStyle/>
          <a:p>
            <a:r>
              <a:rPr lang="en-US"/>
              <a:t>6-</a:t>
            </a:r>
            <a:fld id="{F9FD7121-6344-493B-BB7B-CFD9AD1ECE15}" type="slidenum">
              <a:rPr lang="en-US" smtClean="0"/>
              <a:pPr/>
              <a:t>43</a:t>
            </a:fld>
            <a:endParaRPr lang="en-US" dirty="0"/>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4150320" y="2316279"/>
            <a:ext cx="4745096" cy="3163397"/>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656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656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Title 37"/>
          <p:cNvSpPr>
            <a:spLocks noGrp="1"/>
          </p:cNvSpPr>
          <p:nvPr>
            <p:ph type="title"/>
          </p:nvPr>
        </p:nvSpPr>
        <p:spPr>
          <a:xfrm>
            <a:off x="519113" y="679450"/>
            <a:ext cx="8051800" cy="582613"/>
          </a:xfrm>
        </p:spPr>
        <p:txBody>
          <a:bodyPr/>
          <a:lstStyle/>
          <a:p>
            <a:r>
              <a:rPr lang="en-US" altLang="en-US"/>
              <a:t>Drug Matrix</a:t>
            </a:r>
          </a:p>
        </p:txBody>
      </p:sp>
      <p:sp>
        <p:nvSpPr>
          <p:cNvPr id="39" name="Content Placeholder 2"/>
          <p:cNvSpPr txBox="1">
            <a:spLocks/>
          </p:cNvSpPr>
          <p:nvPr/>
        </p:nvSpPr>
        <p:spPr bwMode="auto">
          <a:xfrm>
            <a:off x="471487" y="5093467"/>
            <a:ext cx="8201025" cy="739099"/>
          </a:xfrm>
          <a:prstGeom prst="rect">
            <a:avLst/>
          </a:prstGeom>
          <a:noFill/>
          <a:ln w="9525">
            <a:noFill/>
            <a:miter lim="800000"/>
            <a:headEnd/>
            <a:tailEnd/>
          </a:ln>
        </p:spPr>
        <p:txBody>
          <a:bodyPr lIns="0" tIns="0" rIns="0" bIns="0"/>
          <a:lstStyle/>
          <a:p>
            <a:pPr eaLnBrk="0" hangingPunct="0">
              <a:defRPr/>
            </a:pPr>
            <a:r>
              <a:rPr lang="en-US" sz="2000" b="1" i="1" kern="0" dirty="0">
                <a:solidFill>
                  <a:srgbClr val="000000"/>
                </a:solidFill>
                <a:latin typeface="+mj-lt"/>
                <a:cs typeface="+mn-cs"/>
              </a:rPr>
              <a:t>* Soma, Quaaludes, and some Antidepressants usually dilate pupils</a:t>
            </a:r>
          </a:p>
        </p:txBody>
      </p:sp>
      <p:graphicFrame>
        <p:nvGraphicFramePr>
          <p:cNvPr id="42" name="Group 3"/>
          <p:cNvGraphicFramePr>
            <a:graphicFrameLocks/>
          </p:cNvGraphicFramePr>
          <p:nvPr>
            <p:extLst>
              <p:ext uri="{D42A27DB-BD31-4B8C-83A1-F6EECF244321}">
                <p14:modId xmlns:p14="http://schemas.microsoft.com/office/powerpoint/2010/main" val="1009440556"/>
              </p:ext>
            </p:extLst>
          </p:nvPr>
        </p:nvGraphicFramePr>
        <p:xfrm>
          <a:off x="91440" y="1528354"/>
          <a:ext cx="8961120" cy="3459885"/>
        </p:xfrm>
        <a:graphic>
          <a:graphicData uri="http://schemas.openxmlformats.org/drawingml/2006/table">
            <a:tbl>
              <a:tblPr>
                <a:tableStyleId>{D7AC3CCA-C797-4891-BE02-D94E43425B78}</a:tableStyleId>
              </a:tblPr>
              <a:tblGrid>
                <a:gridCol w="914400">
                  <a:extLst>
                    <a:ext uri="{9D8B030D-6E8A-4147-A177-3AD203B41FA5}">
                      <a16:colId xmlns:a16="http://schemas.microsoft.com/office/drawing/2014/main" val="20000"/>
                    </a:ext>
                  </a:extLst>
                </a:gridCol>
                <a:gridCol w="1097280">
                  <a:extLst>
                    <a:ext uri="{9D8B030D-6E8A-4147-A177-3AD203B41FA5}">
                      <a16:colId xmlns:a16="http://schemas.microsoft.com/office/drawing/2014/main" val="20001"/>
                    </a:ext>
                  </a:extLst>
                </a:gridCol>
                <a:gridCol w="1097280">
                  <a:extLst>
                    <a:ext uri="{9D8B030D-6E8A-4147-A177-3AD203B41FA5}">
                      <a16:colId xmlns:a16="http://schemas.microsoft.com/office/drawing/2014/main" val="20002"/>
                    </a:ext>
                  </a:extLst>
                </a:gridCol>
                <a:gridCol w="1097280">
                  <a:extLst>
                    <a:ext uri="{9D8B030D-6E8A-4147-A177-3AD203B41FA5}">
                      <a16:colId xmlns:a16="http://schemas.microsoft.com/office/drawing/2014/main" val="20003"/>
                    </a:ext>
                  </a:extLst>
                </a:gridCol>
                <a:gridCol w="1097280">
                  <a:extLst>
                    <a:ext uri="{9D8B030D-6E8A-4147-A177-3AD203B41FA5}">
                      <a16:colId xmlns:a16="http://schemas.microsoft.com/office/drawing/2014/main" val="20004"/>
                    </a:ext>
                  </a:extLst>
                </a:gridCol>
                <a:gridCol w="1280160">
                  <a:extLst>
                    <a:ext uri="{9D8B030D-6E8A-4147-A177-3AD203B41FA5}">
                      <a16:colId xmlns:a16="http://schemas.microsoft.com/office/drawing/2014/main" val="20005"/>
                    </a:ext>
                  </a:extLst>
                </a:gridCol>
                <a:gridCol w="1097280">
                  <a:extLst>
                    <a:ext uri="{9D8B030D-6E8A-4147-A177-3AD203B41FA5}">
                      <a16:colId xmlns:a16="http://schemas.microsoft.com/office/drawing/2014/main" val="20006"/>
                    </a:ext>
                  </a:extLst>
                </a:gridCol>
                <a:gridCol w="1280160">
                  <a:extLst>
                    <a:ext uri="{9D8B030D-6E8A-4147-A177-3AD203B41FA5}">
                      <a16:colId xmlns:a16="http://schemas.microsoft.com/office/drawing/2014/main" val="20007"/>
                    </a:ext>
                  </a:extLst>
                </a:gridCol>
              </a:tblGrid>
              <a:tr h="691977">
                <a:tc>
                  <a:txBody>
                    <a:bodyPr/>
                    <a:lstStyle/>
                    <a:p>
                      <a:pPr marL="0" marR="0" lvl="0" indent="0" algn="ctr" defTabSz="914400" rtl="0" eaLnBrk="1" fontAlgn="base" latinLnBrk="0" hangingPunct="1">
                        <a:lnSpc>
                          <a:spcPct val="100000"/>
                        </a:lnSpc>
                        <a:spcBef>
                          <a:spcPts val="0"/>
                        </a:spcBef>
                        <a:spcAft>
                          <a:spcPct val="0"/>
                        </a:spcAft>
                        <a:buClrTx/>
                        <a:buSzTx/>
                        <a:buFontTx/>
                        <a:buNone/>
                        <a:tabLst/>
                      </a:pPr>
                      <a:endParaRPr kumimoji="0" lang="en-US" sz="1800" b="0" i="0" u="none" strike="noStrike" cap="none" normalizeH="0" baseline="0" dirty="0">
                        <a:ln>
                          <a:noFill/>
                        </a:ln>
                        <a:solidFill>
                          <a:schemeClr val="bg1"/>
                        </a:solidFill>
                        <a:effectLst/>
                        <a:latin typeface="+mj-lt"/>
                        <a:cs typeface="Arial" charset="0"/>
                      </a:endParaRPr>
                    </a:p>
                  </a:txBody>
                  <a:tcPr anchor="ctr" anchorCtr="1" horzOverflow="overflow">
                    <a:lnR w="127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solidFill>
                      <a:schemeClr val="tx2"/>
                    </a:solidFill>
                  </a:tcPr>
                </a:tc>
                <a:tc>
                  <a:txBody>
                    <a:bodyPr/>
                    <a:lstStyle/>
                    <a:p>
                      <a:pPr marL="342900" marR="0" lvl="0" indent="-342900" algn="ctr" defTabSz="914400" rtl="0" eaLnBrk="1" fontAlgn="base" latinLnBrk="0" hangingPunct="1">
                        <a:lnSpc>
                          <a:spcPct val="100000"/>
                        </a:lnSpc>
                        <a:spcBef>
                          <a:spcPts val="0"/>
                        </a:spcBef>
                        <a:spcAft>
                          <a:spcPct val="0"/>
                        </a:spcAft>
                        <a:buClrTx/>
                        <a:buSzTx/>
                        <a:buFontTx/>
                        <a:buNone/>
                        <a:tabLst/>
                      </a:pPr>
                      <a:r>
                        <a:rPr kumimoji="0" lang="en-US" sz="1800" b="1" u="none" strike="noStrike" cap="none" normalizeH="0" baseline="0" dirty="0">
                          <a:ln>
                            <a:noFill/>
                          </a:ln>
                          <a:solidFill>
                            <a:schemeClr val="bg1"/>
                          </a:solidFill>
                          <a:effectLst/>
                          <a:latin typeface="+mj-lt"/>
                        </a:rPr>
                        <a:t>CNS </a:t>
                      </a:r>
                    </a:p>
                    <a:p>
                      <a:pPr marL="342900" marR="0" lvl="0" indent="-342900" algn="ctr" defTabSz="914400" rtl="0" eaLnBrk="1" fontAlgn="base" latinLnBrk="0" hangingPunct="1">
                        <a:lnSpc>
                          <a:spcPct val="100000"/>
                        </a:lnSpc>
                        <a:spcBef>
                          <a:spcPts val="0"/>
                        </a:spcBef>
                        <a:spcAft>
                          <a:spcPct val="0"/>
                        </a:spcAft>
                        <a:buClrTx/>
                        <a:buSzTx/>
                        <a:buFontTx/>
                        <a:buNone/>
                        <a:tabLst/>
                      </a:pPr>
                      <a:r>
                        <a:rPr kumimoji="0" lang="en-US" sz="1800" b="1" u="none" strike="noStrike" cap="none" normalizeH="0" baseline="0" dirty="0">
                          <a:ln>
                            <a:noFill/>
                          </a:ln>
                          <a:solidFill>
                            <a:schemeClr val="bg1"/>
                          </a:solidFill>
                          <a:effectLst/>
                          <a:latin typeface="+mj-lt"/>
                        </a:rPr>
                        <a:t>Dep.</a:t>
                      </a:r>
                      <a:endParaRPr kumimoji="0" lang="en-US" sz="1800" b="1" i="0" u="none" strike="noStrike" cap="none" normalizeH="0" baseline="0" dirty="0">
                        <a:ln>
                          <a:noFill/>
                        </a:ln>
                        <a:solidFill>
                          <a:schemeClr val="bg1"/>
                        </a:solidFill>
                        <a:effectLst/>
                        <a:latin typeface="+mj-lt"/>
                        <a:cs typeface="Arial" charset="0"/>
                      </a:endParaRPr>
                    </a:p>
                  </a:txBody>
                  <a:tcPr anchor="ctr" anchorCtr="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solidFill>
                      <a:schemeClr val="tx2"/>
                    </a:solidFill>
                  </a:tcPr>
                </a:tc>
                <a:tc>
                  <a:txBody>
                    <a:bodyPr/>
                    <a:lstStyle/>
                    <a:p>
                      <a:pPr marL="342900" marR="0" lvl="0" indent="-342900" algn="ctr" defTabSz="914400" rtl="0" eaLnBrk="1" fontAlgn="base" latinLnBrk="0" hangingPunct="1">
                        <a:lnSpc>
                          <a:spcPct val="100000"/>
                        </a:lnSpc>
                        <a:spcBef>
                          <a:spcPts val="0"/>
                        </a:spcBef>
                        <a:spcAft>
                          <a:spcPct val="0"/>
                        </a:spcAft>
                        <a:buClrTx/>
                        <a:buSzTx/>
                        <a:buFontTx/>
                        <a:buNone/>
                        <a:tabLst/>
                      </a:pPr>
                      <a:r>
                        <a:rPr kumimoji="0" lang="en-US" sz="1800" b="1" u="none" strike="noStrike" cap="none" normalizeH="0" baseline="0" dirty="0">
                          <a:ln>
                            <a:noFill/>
                          </a:ln>
                          <a:solidFill>
                            <a:schemeClr val="bg1"/>
                          </a:solidFill>
                          <a:effectLst/>
                          <a:latin typeface="+mj-lt"/>
                        </a:rPr>
                        <a:t>CNS </a:t>
                      </a:r>
                    </a:p>
                    <a:p>
                      <a:pPr marL="342900" marR="0" lvl="0" indent="-342900" algn="ctr" defTabSz="914400" rtl="0" eaLnBrk="1" fontAlgn="base" latinLnBrk="0" hangingPunct="1">
                        <a:lnSpc>
                          <a:spcPct val="100000"/>
                        </a:lnSpc>
                        <a:spcBef>
                          <a:spcPts val="0"/>
                        </a:spcBef>
                        <a:spcAft>
                          <a:spcPct val="0"/>
                        </a:spcAft>
                        <a:buClrTx/>
                        <a:buSzTx/>
                        <a:buFontTx/>
                        <a:buNone/>
                        <a:tabLst/>
                      </a:pPr>
                      <a:r>
                        <a:rPr kumimoji="0" lang="en-US" sz="1800" b="1" u="none" strike="noStrike" cap="none" normalizeH="0" baseline="0" dirty="0" err="1">
                          <a:ln>
                            <a:noFill/>
                          </a:ln>
                          <a:solidFill>
                            <a:schemeClr val="bg1"/>
                          </a:solidFill>
                          <a:effectLst/>
                          <a:latin typeface="+mj-lt"/>
                        </a:rPr>
                        <a:t>Stim</a:t>
                      </a:r>
                      <a:r>
                        <a:rPr kumimoji="0" lang="en-US" sz="1800" b="1" u="none" strike="noStrike" cap="none" normalizeH="0" baseline="0" dirty="0">
                          <a:ln>
                            <a:noFill/>
                          </a:ln>
                          <a:solidFill>
                            <a:schemeClr val="bg1"/>
                          </a:solidFill>
                          <a:effectLst/>
                          <a:latin typeface="+mj-lt"/>
                        </a:rPr>
                        <a:t>.</a:t>
                      </a:r>
                      <a:endParaRPr kumimoji="0" lang="en-US" sz="1800" b="1" i="0" u="none" strike="noStrike" cap="none" normalizeH="0" baseline="0" dirty="0">
                        <a:ln>
                          <a:noFill/>
                        </a:ln>
                        <a:solidFill>
                          <a:schemeClr val="bg1"/>
                        </a:solidFill>
                        <a:effectLst/>
                        <a:latin typeface="+mj-lt"/>
                        <a:cs typeface="Arial" charset="0"/>
                      </a:endParaRPr>
                    </a:p>
                  </a:txBody>
                  <a:tcPr anchor="ctr" anchorCtr="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solidFill>
                      <a:schemeClr val="tx2"/>
                    </a:solidFill>
                  </a:tcPr>
                </a:tc>
                <a:tc>
                  <a:txBody>
                    <a:bodyPr/>
                    <a:lstStyle/>
                    <a:p>
                      <a:pPr marL="342900" marR="0" lvl="0" indent="-342900" algn="ctr" defTabSz="914400" rtl="0" eaLnBrk="1" fontAlgn="base" latinLnBrk="0" hangingPunct="1">
                        <a:lnSpc>
                          <a:spcPct val="100000"/>
                        </a:lnSpc>
                        <a:spcBef>
                          <a:spcPts val="0"/>
                        </a:spcBef>
                        <a:spcAft>
                          <a:spcPct val="0"/>
                        </a:spcAft>
                        <a:buClrTx/>
                        <a:buSzTx/>
                        <a:buFontTx/>
                        <a:buNone/>
                        <a:tabLst/>
                      </a:pPr>
                      <a:r>
                        <a:rPr kumimoji="0" lang="en-US" sz="1800" b="1" u="none" strike="noStrike" cap="none" normalizeH="0" baseline="0" dirty="0">
                          <a:ln>
                            <a:noFill/>
                          </a:ln>
                          <a:solidFill>
                            <a:schemeClr val="bg1"/>
                          </a:solidFill>
                          <a:effectLst/>
                          <a:latin typeface="+mj-lt"/>
                        </a:rPr>
                        <a:t>Hall.</a:t>
                      </a:r>
                      <a:endParaRPr kumimoji="0" lang="en-US" sz="1800" b="1" i="0" u="none" strike="noStrike" cap="none" normalizeH="0" baseline="0" dirty="0">
                        <a:ln>
                          <a:noFill/>
                        </a:ln>
                        <a:solidFill>
                          <a:schemeClr val="bg1"/>
                        </a:solidFill>
                        <a:effectLst/>
                        <a:latin typeface="+mj-lt"/>
                        <a:cs typeface="Arial" charset="0"/>
                      </a:endParaRPr>
                    </a:p>
                  </a:txBody>
                  <a:tcPr anchor="ctr" anchorCtr="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solidFill>
                      <a:schemeClr val="tx2"/>
                    </a:solidFill>
                  </a:tcPr>
                </a:tc>
                <a:tc>
                  <a:txBody>
                    <a:bodyPr/>
                    <a:lstStyle/>
                    <a:p>
                      <a:pPr marL="342900" marR="0" lvl="0" indent="-342900" algn="ctr" defTabSz="914400" rtl="0" eaLnBrk="1" fontAlgn="base" latinLnBrk="0" hangingPunct="1">
                        <a:lnSpc>
                          <a:spcPct val="100000"/>
                        </a:lnSpc>
                        <a:spcBef>
                          <a:spcPts val="0"/>
                        </a:spcBef>
                        <a:spcAft>
                          <a:spcPct val="0"/>
                        </a:spcAft>
                        <a:buClrTx/>
                        <a:buSzTx/>
                        <a:buFontTx/>
                        <a:buNone/>
                        <a:tabLst/>
                      </a:pPr>
                      <a:r>
                        <a:rPr kumimoji="0" lang="en-US" sz="1800" b="1" u="none" strike="noStrike" cap="none" normalizeH="0" baseline="0" dirty="0">
                          <a:ln>
                            <a:noFill/>
                          </a:ln>
                          <a:solidFill>
                            <a:schemeClr val="bg1"/>
                          </a:solidFill>
                          <a:effectLst/>
                          <a:latin typeface="+mj-lt"/>
                        </a:rPr>
                        <a:t>D.A.</a:t>
                      </a:r>
                      <a:endParaRPr kumimoji="0" lang="en-US" sz="1800" b="1" i="0" u="none" strike="noStrike" cap="none" normalizeH="0" baseline="0" dirty="0">
                        <a:ln>
                          <a:noFill/>
                        </a:ln>
                        <a:solidFill>
                          <a:schemeClr val="bg1"/>
                        </a:solidFill>
                        <a:effectLst/>
                        <a:latin typeface="+mj-lt"/>
                        <a:cs typeface="Arial" charset="0"/>
                      </a:endParaRPr>
                    </a:p>
                  </a:txBody>
                  <a:tcPr anchor="ctr" anchorCtr="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solidFill>
                      <a:schemeClr val="tx2"/>
                    </a:solidFill>
                  </a:tcPr>
                </a:tc>
                <a:tc>
                  <a:txBody>
                    <a:bodyPr/>
                    <a:lstStyle/>
                    <a:p>
                      <a:pPr marL="342900" marR="0" lvl="0" indent="-342900" algn="ctr" defTabSz="914400" rtl="0" eaLnBrk="1" fontAlgn="base" latinLnBrk="0" hangingPunct="1">
                        <a:lnSpc>
                          <a:spcPct val="100000"/>
                        </a:lnSpc>
                        <a:spcBef>
                          <a:spcPts val="0"/>
                        </a:spcBef>
                        <a:spcAft>
                          <a:spcPct val="0"/>
                        </a:spcAft>
                        <a:buClrTx/>
                        <a:buSzTx/>
                        <a:buFontTx/>
                        <a:buNone/>
                        <a:tabLst/>
                      </a:pPr>
                      <a:r>
                        <a:rPr kumimoji="0" lang="en-US" sz="1800" b="1" u="none" strike="noStrike" cap="none" normalizeH="0" baseline="0" dirty="0">
                          <a:ln>
                            <a:noFill/>
                          </a:ln>
                          <a:solidFill>
                            <a:schemeClr val="bg1"/>
                          </a:solidFill>
                          <a:effectLst/>
                          <a:latin typeface="+mj-lt"/>
                        </a:rPr>
                        <a:t>N.A.</a:t>
                      </a:r>
                      <a:endParaRPr kumimoji="0" lang="en-US" sz="1800" b="1" i="0" u="none" strike="noStrike" cap="none" normalizeH="0" baseline="0" dirty="0">
                        <a:ln>
                          <a:noFill/>
                        </a:ln>
                        <a:solidFill>
                          <a:schemeClr val="bg1"/>
                        </a:solidFill>
                        <a:effectLst/>
                        <a:latin typeface="+mj-lt"/>
                        <a:cs typeface="Arial" charset="0"/>
                      </a:endParaRPr>
                    </a:p>
                  </a:txBody>
                  <a:tcPr anchor="ctr" anchorCtr="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solidFill>
                      <a:schemeClr val="tx2"/>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800" b="1" u="none" strike="noStrike" cap="none" normalizeH="0" baseline="0" dirty="0">
                          <a:ln>
                            <a:noFill/>
                          </a:ln>
                          <a:solidFill>
                            <a:schemeClr val="bg1"/>
                          </a:solidFill>
                          <a:effectLst/>
                          <a:latin typeface="+mj-lt"/>
                        </a:rPr>
                        <a:t>Inhalant</a:t>
                      </a:r>
                      <a:endParaRPr kumimoji="0" lang="en-US" sz="1800" b="1" i="0" u="none" strike="noStrike" cap="none" normalizeH="0" baseline="0" dirty="0">
                        <a:ln>
                          <a:noFill/>
                        </a:ln>
                        <a:solidFill>
                          <a:schemeClr val="bg1"/>
                        </a:solidFill>
                        <a:effectLst/>
                        <a:latin typeface="+mj-lt"/>
                        <a:cs typeface="Arial" charset="0"/>
                      </a:endParaRPr>
                    </a:p>
                  </a:txBody>
                  <a:tcPr anchor="ctr" anchorCtr="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solidFill>
                      <a:schemeClr val="tx2"/>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800" b="1" u="none" strike="noStrike" cap="none" normalizeH="0" baseline="0" dirty="0">
                          <a:ln>
                            <a:noFill/>
                          </a:ln>
                          <a:solidFill>
                            <a:schemeClr val="bg1"/>
                          </a:solidFill>
                          <a:effectLst/>
                          <a:latin typeface="+mj-lt"/>
                        </a:rPr>
                        <a:t>Cannabis</a:t>
                      </a:r>
                      <a:endParaRPr kumimoji="0" lang="en-US" sz="1800" b="1" i="0" u="none" strike="noStrike" cap="none" normalizeH="0" baseline="0" dirty="0">
                        <a:ln>
                          <a:noFill/>
                        </a:ln>
                        <a:solidFill>
                          <a:schemeClr val="bg1"/>
                        </a:solidFill>
                        <a:effectLst/>
                        <a:latin typeface="+mj-lt"/>
                        <a:cs typeface="Arial" charset="0"/>
                      </a:endParaRPr>
                    </a:p>
                  </a:txBody>
                  <a:tcPr anchor="ctr" anchorCtr="1" horzOverflow="overflow">
                    <a:lnL w="12700" cap="flat" cmpd="sng" algn="ctr">
                      <a:solidFill>
                        <a:schemeClr val="bg1"/>
                      </a:solidFill>
                      <a:prstDash val="solid"/>
                      <a:round/>
                      <a:headEnd type="none" w="med" len="med"/>
                      <a:tailEnd type="none" w="med" len="med"/>
                    </a:lnL>
                    <a:solidFill>
                      <a:schemeClr val="tx2"/>
                    </a:solidFill>
                  </a:tcPr>
                </a:tc>
                <a:extLst>
                  <a:ext uri="{0D108BD9-81ED-4DB2-BD59-A6C34878D82A}">
                    <a16:rowId xmlns:a16="http://schemas.microsoft.com/office/drawing/2014/main" val="10000"/>
                  </a:ext>
                </a:extLst>
              </a:tr>
              <a:tr h="691977">
                <a:tc>
                  <a:txBody>
                    <a:bodyPr/>
                    <a:lstStyle/>
                    <a:p>
                      <a:pPr marL="342900" marR="0" lvl="0" indent="-342900" algn="ctr" defTabSz="914400" rtl="0" eaLnBrk="1" fontAlgn="base" latinLnBrk="0" hangingPunct="1">
                        <a:lnSpc>
                          <a:spcPct val="100000"/>
                        </a:lnSpc>
                        <a:spcBef>
                          <a:spcPts val="0"/>
                        </a:spcBef>
                        <a:spcAft>
                          <a:spcPct val="0"/>
                        </a:spcAft>
                        <a:buClrTx/>
                        <a:buSzTx/>
                        <a:buFontTx/>
                        <a:buNone/>
                        <a:tabLst/>
                      </a:pPr>
                      <a:r>
                        <a:rPr kumimoji="0" lang="en-US" sz="1800" b="1" u="none" strike="noStrike" cap="none" normalizeH="0" baseline="0" dirty="0">
                          <a:ln>
                            <a:noFill/>
                          </a:ln>
                          <a:solidFill>
                            <a:schemeClr val="bg1"/>
                          </a:solidFill>
                          <a:effectLst/>
                          <a:latin typeface="+mj-lt"/>
                        </a:rPr>
                        <a:t>HGN</a:t>
                      </a:r>
                      <a:endParaRPr kumimoji="0" lang="en-US" sz="1800" b="1" i="0" u="none" strike="noStrike" cap="none" normalizeH="0" baseline="0" dirty="0">
                        <a:ln>
                          <a:noFill/>
                        </a:ln>
                        <a:solidFill>
                          <a:schemeClr val="bg1"/>
                        </a:solidFill>
                        <a:effectLst/>
                        <a:latin typeface="+mj-lt"/>
                        <a:cs typeface="Arial" charset="0"/>
                      </a:endParaRPr>
                    </a:p>
                  </a:txBody>
                  <a:tcPr anchor="ctr" anchorCtr="1" horzOverflow="overflow">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solidFill>
                  </a:tcPr>
                </a:tc>
                <a:tc>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sz="1600" u="none" strike="noStrike" cap="none" normalizeH="0" baseline="0" dirty="0">
                          <a:ln>
                            <a:noFill/>
                          </a:ln>
                          <a:solidFill>
                            <a:srgbClr val="000000"/>
                          </a:solidFill>
                          <a:effectLst/>
                          <a:latin typeface="+mj-lt"/>
                        </a:rPr>
                        <a:t>Present</a:t>
                      </a:r>
                      <a:endParaRPr kumimoji="0" lang="en-US" sz="1600" b="0" i="0" u="none" strike="noStrike" cap="none" normalizeH="0" baseline="0" dirty="0">
                        <a:ln>
                          <a:noFill/>
                        </a:ln>
                        <a:solidFill>
                          <a:srgbClr val="000000"/>
                        </a:solidFill>
                        <a:effectLst/>
                        <a:latin typeface="+mj-lt"/>
                        <a:cs typeface="Arial" charset="0"/>
                      </a:endParaRPr>
                    </a:p>
                  </a:txBody>
                  <a:tcPr anchor="ctr" anchorCtr="1" horzOverflow="overflow"/>
                </a:tc>
                <a:tc>
                  <a:txBody>
                    <a:bodyPr/>
                    <a:lstStyle/>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1600" u="none" strike="noStrike" kern="1200" cap="none" normalizeH="0" baseline="0" dirty="0">
                          <a:ln>
                            <a:noFill/>
                          </a:ln>
                          <a:solidFill>
                            <a:srgbClr val="000000"/>
                          </a:solidFill>
                          <a:effectLst/>
                          <a:latin typeface="+mj-lt"/>
                        </a:rPr>
                        <a:t>None</a:t>
                      </a:r>
                      <a:endParaRPr kumimoji="0" lang="en-US" sz="1600" b="0" i="0" u="none" strike="noStrike" kern="1200" cap="none" normalizeH="0" baseline="0" dirty="0">
                        <a:ln>
                          <a:noFill/>
                        </a:ln>
                        <a:solidFill>
                          <a:srgbClr val="000000"/>
                        </a:solidFill>
                        <a:effectLst/>
                        <a:latin typeface="+mj-lt"/>
                        <a:ea typeface="+mn-ea"/>
                        <a:cs typeface="Arial" charset="0"/>
                      </a:endParaRPr>
                    </a:p>
                  </a:txBody>
                  <a:tcPr anchor="ctr" anchorCtr="1" horzOverflow="overflow"/>
                </a:tc>
                <a:tc>
                  <a:txBody>
                    <a:bodyPr/>
                    <a:lstStyle/>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1600" u="none" strike="noStrike" kern="1200" cap="none" normalizeH="0" baseline="0" dirty="0">
                          <a:ln>
                            <a:noFill/>
                          </a:ln>
                          <a:solidFill>
                            <a:srgbClr val="000000"/>
                          </a:solidFill>
                          <a:effectLst/>
                          <a:latin typeface="+mj-lt"/>
                        </a:rPr>
                        <a:t>None</a:t>
                      </a:r>
                      <a:endParaRPr kumimoji="0" lang="en-US" sz="1600" b="0" i="0" u="none" strike="noStrike" kern="1200" cap="none" normalizeH="0" baseline="0" dirty="0">
                        <a:ln>
                          <a:noFill/>
                        </a:ln>
                        <a:solidFill>
                          <a:srgbClr val="000000"/>
                        </a:solidFill>
                        <a:effectLst/>
                        <a:latin typeface="+mj-lt"/>
                        <a:ea typeface="+mn-ea"/>
                        <a:cs typeface="Arial" charset="0"/>
                      </a:endParaRPr>
                    </a:p>
                  </a:txBody>
                  <a:tcPr anchor="ctr" anchorCtr="1" horzOverflow="overflow"/>
                </a:tc>
                <a:tc>
                  <a:txBody>
                    <a:bodyPr/>
                    <a:lstStyle/>
                    <a:p>
                      <a:pPr marL="0" marR="0" lvl="0" indent="0" algn="ctr" defTabSz="914400" rtl="0" eaLnBrk="1" fontAlgn="base" latinLnBrk="0" hangingPunct="1">
                        <a:lnSpc>
                          <a:spcPct val="100000"/>
                        </a:lnSpc>
                        <a:spcBef>
                          <a:spcPts val="0"/>
                        </a:spcBef>
                        <a:spcAft>
                          <a:spcPct val="0"/>
                        </a:spcAft>
                        <a:buClrTx/>
                        <a:buSzTx/>
                        <a:buFontTx/>
                        <a:buNone/>
                        <a:tabLst/>
                        <a:defRPr/>
                      </a:pPr>
                      <a:endParaRPr kumimoji="0" lang="en-US" sz="1600" b="0" i="0" u="none" strike="noStrike" kern="1200" cap="none" normalizeH="0" baseline="0" dirty="0">
                        <a:ln>
                          <a:noFill/>
                        </a:ln>
                        <a:solidFill>
                          <a:srgbClr val="000000"/>
                        </a:solidFill>
                        <a:effectLst/>
                        <a:latin typeface="+mj-lt"/>
                        <a:ea typeface="+mn-ea"/>
                        <a:cs typeface="Arial" charset="0"/>
                      </a:endParaRPr>
                    </a:p>
                  </a:txBody>
                  <a:tcPr anchor="ctr" anchorCtr="1" horzOverflow="overflow"/>
                </a:tc>
                <a:tc>
                  <a:txBody>
                    <a:bodyPr/>
                    <a:lstStyle/>
                    <a:p>
                      <a:pPr marL="0" marR="0" lvl="0" indent="0" algn="ctr" defTabSz="914400" rtl="0" eaLnBrk="1" fontAlgn="base" latinLnBrk="0" hangingPunct="1">
                        <a:lnSpc>
                          <a:spcPct val="100000"/>
                        </a:lnSpc>
                        <a:spcBef>
                          <a:spcPts val="0"/>
                        </a:spcBef>
                        <a:spcAft>
                          <a:spcPct val="0"/>
                        </a:spcAft>
                        <a:buClrTx/>
                        <a:buSzTx/>
                        <a:buFontTx/>
                        <a:buNone/>
                        <a:tabLst/>
                        <a:defRPr/>
                      </a:pPr>
                      <a:endParaRPr kumimoji="0" lang="en-US" sz="1600" b="0" i="0" u="none" strike="noStrike" kern="1200" cap="none" normalizeH="0" baseline="0" dirty="0">
                        <a:ln>
                          <a:noFill/>
                        </a:ln>
                        <a:solidFill>
                          <a:srgbClr val="000000"/>
                        </a:solidFill>
                        <a:effectLst/>
                        <a:latin typeface="+mj-lt"/>
                        <a:ea typeface="+mn-ea"/>
                        <a:cs typeface="Arial" charset="0"/>
                      </a:endParaRPr>
                    </a:p>
                  </a:txBody>
                  <a:tcPr anchor="ctr" anchorCtr="1"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600" b="0" i="0" u="none" strike="noStrike" cap="none" normalizeH="0" baseline="0" dirty="0">
                        <a:ln>
                          <a:noFill/>
                        </a:ln>
                        <a:solidFill>
                          <a:srgbClr val="000000"/>
                        </a:solidFill>
                        <a:effectLst/>
                        <a:latin typeface="+mj-lt"/>
                        <a:cs typeface="Arial" charset="0"/>
                      </a:endParaRPr>
                    </a:p>
                  </a:txBody>
                  <a:tcPr anchor="ctr" anchorCtr="1"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1600" b="0" i="0" u="none" strike="noStrike" cap="none" normalizeH="0" baseline="0" dirty="0">
                        <a:ln>
                          <a:noFill/>
                        </a:ln>
                        <a:solidFill>
                          <a:srgbClr val="000000"/>
                        </a:solidFill>
                        <a:effectLst/>
                        <a:latin typeface="+mj-lt"/>
                        <a:cs typeface="Arial" charset="0"/>
                      </a:endParaRPr>
                    </a:p>
                  </a:txBody>
                  <a:tcPr anchor="ctr" anchorCtr="1" horzOverflow="overflow"/>
                </a:tc>
                <a:extLst>
                  <a:ext uri="{0D108BD9-81ED-4DB2-BD59-A6C34878D82A}">
                    <a16:rowId xmlns:a16="http://schemas.microsoft.com/office/drawing/2014/main" val="10001"/>
                  </a:ext>
                </a:extLst>
              </a:tr>
              <a:tr h="691977">
                <a:tc>
                  <a:txBody>
                    <a:bodyPr/>
                    <a:lstStyle/>
                    <a:p>
                      <a:pPr marL="342900" marR="0" lvl="0" indent="-342900" algn="ctr" defTabSz="914400" rtl="0" eaLnBrk="1" fontAlgn="base" latinLnBrk="0" hangingPunct="1">
                        <a:lnSpc>
                          <a:spcPct val="100000"/>
                        </a:lnSpc>
                        <a:spcBef>
                          <a:spcPts val="0"/>
                        </a:spcBef>
                        <a:spcAft>
                          <a:spcPct val="0"/>
                        </a:spcAft>
                        <a:buClrTx/>
                        <a:buSzTx/>
                        <a:buFontTx/>
                        <a:buNone/>
                        <a:tabLst/>
                      </a:pPr>
                      <a:r>
                        <a:rPr kumimoji="0" lang="en-US" sz="1800" b="1" u="none" strike="noStrike" cap="none" normalizeH="0" baseline="0" dirty="0">
                          <a:ln>
                            <a:noFill/>
                          </a:ln>
                          <a:solidFill>
                            <a:schemeClr val="bg1"/>
                          </a:solidFill>
                          <a:effectLst/>
                          <a:latin typeface="+mj-lt"/>
                        </a:rPr>
                        <a:t>VGN</a:t>
                      </a:r>
                      <a:endParaRPr kumimoji="0" lang="en-US" sz="1800" b="1" i="0" u="none" strike="noStrike" cap="none" normalizeH="0" baseline="0" dirty="0">
                        <a:ln>
                          <a:noFill/>
                        </a:ln>
                        <a:solidFill>
                          <a:schemeClr val="bg1"/>
                        </a:solidFill>
                        <a:effectLst/>
                        <a:latin typeface="+mj-lt"/>
                        <a:cs typeface="Arial" charset="0"/>
                      </a:endParaRPr>
                    </a:p>
                  </a:txBody>
                  <a:tcPr anchor="ctr" anchorCtr="1" horzOverflow="overflow">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solidFill>
                  </a:tcPr>
                </a:tc>
                <a:tc>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sz="1600" u="none" strike="noStrike" cap="none" normalizeH="0" baseline="0" dirty="0">
                          <a:ln>
                            <a:noFill/>
                          </a:ln>
                          <a:solidFill>
                            <a:srgbClr val="000000"/>
                          </a:solidFill>
                          <a:effectLst/>
                          <a:latin typeface="+mj-lt"/>
                        </a:rPr>
                        <a:t>Present</a:t>
                      </a:r>
                      <a:endParaRPr kumimoji="0" lang="en-US" sz="1600" b="0" i="0" u="none" strike="noStrike" cap="none" normalizeH="0" baseline="0" dirty="0">
                        <a:ln>
                          <a:noFill/>
                        </a:ln>
                        <a:solidFill>
                          <a:srgbClr val="000000"/>
                        </a:solidFill>
                        <a:effectLst/>
                        <a:latin typeface="+mj-lt"/>
                        <a:cs typeface="Arial" charset="0"/>
                      </a:endParaRPr>
                    </a:p>
                  </a:txBody>
                  <a:tcPr anchor="ctr" anchorCtr="1" horzOverflow="overflow"/>
                </a:tc>
                <a:tc>
                  <a:txBody>
                    <a:bodyPr/>
                    <a:lstStyle/>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1600" u="none" strike="noStrike" kern="1200" cap="none" normalizeH="0" baseline="0" dirty="0">
                          <a:ln>
                            <a:noFill/>
                          </a:ln>
                          <a:solidFill>
                            <a:srgbClr val="000000"/>
                          </a:solidFill>
                          <a:effectLst/>
                          <a:latin typeface="+mj-lt"/>
                        </a:rPr>
                        <a:t>None</a:t>
                      </a:r>
                      <a:endParaRPr kumimoji="0" lang="en-US" sz="1600" b="0" i="0" u="none" strike="noStrike" kern="1200" cap="none" normalizeH="0" baseline="0" dirty="0">
                        <a:ln>
                          <a:noFill/>
                        </a:ln>
                        <a:solidFill>
                          <a:srgbClr val="000000"/>
                        </a:solidFill>
                        <a:effectLst/>
                        <a:latin typeface="+mj-lt"/>
                        <a:ea typeface="+mn-ea"/>
                        <a:cs typeface="Arial" charset="0"/>
                      </a:endParaRPr>
                    </a:p>
                  </a:txBody>
                  <a:tcPr anchor="ctr" anchorCtr="1" horzOverflow="overflow"/>
                </a:tc>
                <a:tc>
                  <a:txBody>
                    <a:bodyPr/>
                    <a:lstStyle/>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1600" u="none" strike="noStrike" kern="1200" cap="none" normalizeH="0" baseline="0" dirty="0">
                          <a:ln>
                            <a:noFill/>
                          </a:ln>
                          <a:solidFill>
                            <a:srgbClr val="000000"/>
                          </a:solidFill>
                          <a:effectLst/>
                          <a:latin typeface="+mj-lt"/>
                        </a:rPr>
                        <a:t>None</a:t>
                      </a:r>
                      <a:endParaRPr kumimoji="0" lang="en-US" sz="1600" b="0" i="0" u="none" strike="noStrike" kern="1200" cap="none" normalizeH="0" baseline="0" dirty="0">
                        <a:ln>
                          <a:noFill/>
                        </a:ln>
                        <a:solidFill>
                          <a:srgbClr val="000000"/>
                        </a:solidFill>
                        <a:effectLst/>
                        <a:latin typeface="+mj-lt"/>
                        <a:ea typeface="+mn-ea"/>
                        <a:cs typeface="Arial" charset="0"/>
                      </a:endParaRPr>
                    </a:p>
                  </a:txBody>
                  <a:tcPr anchor="ctr" anchorCtr="1" horzOverflow="overflow"/>
                </a:tc>
                <a:tc>
                  <a:txBody>
                    <a:bodyPr/>
                    <a:lstStyle/>
                    <a:p>
                      <a:pPr marL="0" marR="0" lvl="0" indent="0" algn="ctr" defTabSz="914400" rtl="0" eaLnBrk="1" fontAlgn="base" latinLnBrk="0" hangingPunct="1">
                        <a:lnSpc>
                          <a:spcPct val="100000"/>
                        </a:lnSpc>
                        <a:spcBef>
                          <a:spcPts val="0"/>
                        </a:spcBef>
                        <a:spcAft>
                          <a:spcPct val="0"/>
                        </a:spcAft>
                        <a:buClrTx/>
                        <a:buSzTx/>
                        <a:buFontTx/>
                        <a:buNone/>
                        <a:tabLst/>
                        <a:defRPr/>
                      </a:pPr>
                      <a:endParaRPr kumimoji="0" lang="en-US" sz="1600" b="0" i="0" u="none" strike="noStrike" kern="1200" cap="none" normalizeH="0" baseline="0" dirty="0">
                        <a:ln>
                          <a:noFill/>
                        </a:ln>
                        <a:solidFill>
                          <a:srgbClr val="000000"/>
                        </a:solidFill>
                        <a:effectLst/>
                        <a:latin typeface="+mj-lt"/>
                        <a:ea typeface="+mn-ea"/>
                        <a:cs typeface="Arial" charset="0"/>
                      </a:endParaRPr>
                    </a:p>
                  </a:txBody>
                  <a:tcPr anchor="ctr" anchorCtr="1" horzOverflow="overflow"/>
                </a:tc>
                <a:tc>
                  <a:txBody>
                    <a:bodyPr/>
                    <a:lstStyle/>
                    <a:p>
                      <a:pPr marL="0" marR="0" lvl="0" indent="0" algn="ctr" defTabSz="914400" rtl="0" eaLnBrk="1" fontAlgn="base" latinLnBrk="0" hangingPunct="1">
                        <a:lnSpc>
                          <a:spcPct val="100000"/>
                        </a:lnSpc>
                        <a:spcBef>
                          <a:spcPts val="0"/>
                        </a:spcBef>
                        <a:spcAft>
                          <a:spcPct val="0"/>
                        </a:spcAft>
                        <a:buClrTx/>
                        <a:buSzTx/>
                        <a:buFontTx/>
                        <a:buNone/>
                        <a:tabLst/>
                        <a:defRPr/>
                      </a:pPr>
                      <a:endParaRPr kumimoji="0" lang="en-US" sz="1600" b="0" i="0" u="none" strike="noStrike" cap="none" normalizeH="0" baseline="0" dirty="0">
                        <a:ln>
                          <a:noFill/>
                        </a:ln>
                        <a:solidFill>
                          <a:srgbClr val="000000"/>
                        </a:solidFill>
                        <a:effectLst/>
                        <a:latin typeface="+mj-lt"/>
                        <a:cs typeface="Arial" charset="0"/>
                      </a:endParaRPr>
                    </a:p>
                  </a:txBody>
                  <a:tcPr anchor="ctr" anchorCtr="1"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u="none" strike="noStrike" cap="none" normalizeH="0" baseline="0" dirty="0">
                          <a:ln>
                            <a:noFill/>
                          </a:ln>
                          <a:solidFill>
                            <a:srgbClr val="000000"/>
                          </a:solidFill>
                          <a:effectLst/>
                          <a:latin typeface="+mj-lt"/>
                        </a:rPr>
                        <a:t> </a:t>
                      </a:r>
                      <a:endParaRPr kumimoji="0" lang="en-US" sz="1600" b="0" i="0" u="none" strike="noStrike" cap="none" normalizeH="0" baseline="0" dirty="0">
                        <a:ln>
                          <a:noFill/>
                        </a:ln>
                        <a:solidFill>
                          <a:srgbClr val="000000"/>
                        </a:solidFill>
                        <a:effectLst/>
                        <a:latin typeface="+mj-lt"/>
                        <a:cs typeface="Arial" charset="0"/>
                      </a:endParaRPr>
                    </a:p>
                  </a:txBody>
                  <a:tcPr anchor="ctr" anchorCtr="1"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1600" b="0" i="0" u="none" strike="noStrike" kern="1200" cap="none" normalizeH="0" baseline="0" dirty="0">
                        <a:ln>
                          <a:noFill/>
                        </a:ln>
                        <a:solidFill>
                          <a:srgbClr val="000000"/>
                        </a:solidFill>
                        <a:effectLst/>
                        <a:latin typeface="+mj-lt"/>
                        <a:ea typeface="+mn-ea"/>
                        <a:cs typeface="Arial" charset="0"/>
                      </a:endParaRPr>
                    </a:p>
                  </a:txBody>
                  <a:tcPr anchor="ctr" anchorCtr="1" horzOverflow="overflow"/>
                </a:tc>
                <a:extLst>
                  <a:ext uri="{0D108BD9-81ED-4DB2-BD59-A6C34878D82A}">
                    <a16:rowId xmlns:a16="http://schemas.microsoft.com/office/drawing/2014/main" val="10002"/>
                  </a:ext>
                </a:extLst>
              </a:tr>
              <a:tr h="691977">
                <a:tc>
                  <a:txBody>
                    <a:bodyPr/>
                    <a:lstStyle/>
                    <a:p>
                      <a:pPr marL="342900" marR="0" lvl="0" indent="-342900" algn="ctr" defTabSz="914400" rtl="0" eaLnBrk="1" fontAlgn="base" latinLnBrk="0" hangingPunct="1">
                        <a:lnSpc>
                          <a:spcPct val="100000"/>
                        </a:lnSpc>
                        <a:spcBef>
                          <a:spcPts val="0"/>
                        </a:spcBef>
                        <a:spcAft>
                          <a:spcPct val="0"/>
                        </a:spcAft>
                        <a:buClrTx/>
                        <a:buSzTx/>
                        <a:buFontTx/>
                        <a:buNone/>
                        <a:tabLst/>
                      </a:pPr>
                      <a:r>
                        <a:rPr kumimoji="0" lang="en-US" sz="1800" b="1" u="none" strike="noStrike" cap="none" normalizeH="0" baseline="0" dirty="0">
                          <a:ln>
                            <a:noFill/>
                          </a:ln>
                          <a:solidFill>
                            <a:schemeClr val="bg1"/>
                          </a:solidFill>
                          <a:effectLst/>
                          <a:latin typeface="+mj-lt"/>
                        </a:rPr>
                        <a:t>LOC</a:t>
                      </a:r>
                      <a:endParaRPr kumimoji="0" lang="en-US" sz="1800" b="1" i="0" u="none" strike="noStrike" cap="none" normalizeH="0" baseline="0" dirty="0">
                        <a:ln>
                          <a:noFill/>
                        </a:ln>
                        <a:solidFill>
                          <a:schemeClr val="bg1"/>
                        </a:solidFill>
                        <a:effectLst/>
                        <a:latin typeface="+mj-lt"/>
                        <a:cs typeface="Arial" charset="0"/>
                      </a:endParaRPr>
                    </a:p>
                  </a:txBody>
                  <a:tcPr anchor="ctr" anchorCtr="1" horzOverflow="overflow">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solidFill>
                  </a:tcPr>
                </a:tc>
                <a:tc>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sz="1600" u="none" strike="noStrike" cap="none" normalizeH="0" baseline="0" dirty="0">
                          <a:ln>
                            <a:noFill/>
                          </a:ln>
                          <a:solidFill>
                            <a:srgbClr val="000000"/>
                          </a:solidFill>
                          <a:effectLst/>
                          <a:latin typeface="+mj-lt"/>
                        </a:rPr>
                        <a:t>Present</a:t>
                      </a:r>
                      <a:endParaRPr kumimoji="0" lang="en-US" sz="1600" b="0" i="0" u="none" strike="noStrike" cap="none" normalizeH="0" baseline="0" dirty="0">
                        <a:ln>
                          <a:noFill/>
                        </a:ln>
                        <a:solidFill>
                          <a:srgbClr val="000000"/>
                        </a:solidFill>
                        <a:effectLst/>
                        <a:latin typeface="+mj-lt"/>
                        <a:cs typeface="Arial" charset="0"/>
                      </a:endParaRPr>
                    </a:p>
                  </a:txBody>
                  <a:tcPr anchor="ctr" anchorCtr="1" horzOverflow="overflow"/>
                </a:tc>
                <a:tc>
                  <a:txBody>
                    <a:bodyPr/>
                    <a:lstStyle/>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1600" u="none" strike="noStrike" kern="1200" cap="none" normalizeH="0" baseline="0" dirty="0">
                          <a:ln>
                            <a:noFill/>
                          </a:ln>
                          <a:solidFill>
                            <a:srgbClr val="000000"/>
                          </a:solidFill>
                          <a:effectLst/>
                          <a:latin typeface="+mj-lt"/>
                        </a:rPr>
                        <a:t>None</a:t>
                      </a:r>
                      <a:endParaRPr kumimoji="0" lang="en-US" sz="1600" b="0" i="0" u="none" strike="noStrike" kern="1200" cap="none" normalizeH="0" baseline="0" dirty="0">
                        <a:ln>
                          <a:noFill/>
                        </a:ln>
                        <a:solidFill>
                          <a:srgbClr val="000000"/>
                        </a:solidFill>
                        <a:effectLst/>
                        <a:latin typeface="+mj-lt"/>
                        <a:ea typeface="+mn-ea"/>
                        <a:cs typeface="Arial" charset="0"/>
                      </a:endParaRPr>
                    </a:p>
                  </a:txBody>
                  <a:tcPr anchor="ctr" anchorCtr="1" horzOverflow="overflow"/>
                </a:tc>
                <a:tc>
                  <a:txBody>
                    <a:bodyPr/>
                    <a:lstStyle/>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1600" u="none" strike="noStrike" kern="1200" cap="none" normalizeH="0" baseline="0" dirty="0">
                          <a:ln>
                            <a:noFill/>
                          </a:ln>
                          <a:solidFill>
                            <a:srgbClr val="000000"/>
                          </a:solidFill>
                          <a:effectLst/>
                          <a:latin typeface="+mj-lt"/>
                        </a:rPr>
                        <a:t>None</a:t>
                      </a:r>
                      <a:endParaRPr kumimoji="0" lang="en-US" sz="1600" b="0" i="0" u="none" strike="noStrike" kern="1200" cap="none" normalizeH="0" baseline="0" dirty="0">
                        <a:ln>
                          <a:noFill/>
                        </a:ln>
                        <a:solidFill>
                          <a:srgbClr val="000000"/>
                        </a:solidFill>
                        <a:effectLst/>
                        <a:latin typeface="+mj-lt"/>
                        <a:ea typeface="+mn-ea"/>
                        <a:cs typeface="Arial" charset="0"/>
                      </a:endParaRPr>
                    </a:p>
                  </a:txBody>
                  <a:tcPr anchor="ctr" anchorCtr="1" horzOverflow="overflow"/>
                </a:tc>
                <a:tc>
                  <a:txBody>
                    <a:bodyPr/>
                    <a:lstStyle/>
                    <a:p>
                      <a:pPr marL="0" marR="0" lvl="0" indent="0" algn="ctr" defTabSz="914400" rtl="0" eaLnBrk="1" fontAlgn="base" latinLnBrk="0" hangingPunct="1">
                        <a:lnSpc>
                          <a:spcPct val="100000"/>
                        </a:lnSpc>
                        <a:spcBef>
                          <a:spcPts val="0"/>
                        </a:spcBef>
                        <a:spcAft>
                          <a:spcPct val="0"/>
                        </a:spcAft>
                        <a:buClrTx/>
                        <a:buSzTx/>
                        <a:buFontTx/>
                        <a:buNone/>
                        <a:tabLst/>
                        <a:defRPr/>
                      </a:pPr>
                      <a:endParaRPr kumimoji="0" lang="en-US" sz="1600" b="0" i="0" u="none" strike="noStrike" kern="1200" cap="none" normalizeH="0" baseline="0" dirty="0">
                        <a:ln>
                          <a:noFill/>
                        </a:ln>
                        <a:solidFill>
                          <a:srgbClr val="000000"/>
                        </a:solidFill>
                        <a:effectLst/>
                        <a:latin typeface="+mj-lt"/>
                        <a:ea typeface="+mn-ea"/>
                        <a:cs typeface="Arial" charset="0"/>
                      </a:endParaRPr>
                    </a:p>
                  </a:txBody>
                  <a:tcPr anchor="ctr" anchorCtr="1" horzOverflow="overflow"/>
                </a:tc>
                <a:tc>
                  <a:txBody>
                    <a:bodyPr/>
                    <a:lstStyle/>
                    <a:p>
                      <a:pPr marL="0" marR="0" lvl="0" indent="0" algn="ctr" defTabSz="914400" rtl="0" eaLnBrk="1" fontAlgn="base" latinLnBrk="0" hangingPunct="1">
                        <a:lnSpc>
                          <a:spcPct val="100000"/>
                        </a:lnSpc>
                        <a:spcBef>
                          <a:spcPts val="0"/>
                        </a:spcBef>
                        <a:spcAft>
                          <a:spcPct val="0"/>
                        </a:spcAft>
                        <a:buClrTx/>
                        <a:buSzTx/>
                        <a:buFontTx/>
                        <a:buNone/>
                        <a:tabLst/>
                        <a:defRPr/>
                      </a:pPr>
                      <a:endParaRPr kumimoji="0" lang="en-US" sz="1600" b="0" i="0" u="none" strike="noStrike" kern="1200" cap="none" normalizeH="0" baseline="0" dirty="0">
                        <a:ln>
                          <a:noFill/>
                        </a:ln>
                        <a:solidFill>
                          <a:srgbClr val="000000"/>
                        </a:solidFill>
                        <a:effectLst/>
                        <a:latin typeface="+mj-lt"/>
                        <a:ea typeface="+mn-ea"/>
                        <a:cs typeface="Arial" charset="0"/>
                      </a:endParaRPr>
                    </a:p>
                  </a:txBody>
                  <a:tcPr anchor="ctr" anchorCtr="1"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600" b="0" i="0" u="none" strike="noStrike" cap="none" normalizeH="0" baseline="0" dirty="0">
                        <a:ln>
                          <a:noFill/>
                        </a:ln>
                        <a:solidFill>
                          <a:srgbClr val="000000"/>
                        </a:solidFill>
                        <a:effectLst/>
                        <a:latin typeface="+mj-lt"/>
                        <a:cs typeface="Arial" charset="0"/>
                      </a:endParaRPr>
                    </a:p>
                  </a:txBody>
                  <a:tcPr anchor="ctr" anchorCtr="1"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600" b="0" i="0" u="none" strike="noStrike" cap="none" normalizeH="0" baseline="0" dirty="0">
                        <a:ln>
                          <a:noFill/>
                        </a:ln>
                        <a:solidFill>
                          <a:srgbClr val="000000"/>
                        </a:solidFill>
                        <a:effectLst/>
                        <a:latin typeface="+mj-lt"/>
                        <a:cs typeface="Arial" charset="0"/>
                      </a:endParaRPr>
                    </a:p>
                  </a:txBody>
                  <a:tcPr anchor="ctr" anchorCtr="1" horzOverflow="overflow"/>
                </a:tc>
                <a:extLst>
                  <a:ext uri="{0D108BD9-81ED-4DB2-BD59-A6C34878D82A}">
                    <a16:rowId xmlns:a16="http://schemas.microsoft.com/office/drawing/2014/main" val="10003"/>
                  </a:ext>
                </a:extLst>
              </a:tr>
              <a:tr h="691977">
                <a:tc>
                  <a:txBody>
                    <a:bodyPr/>
                    <a:lstStyle/>
                    <a:p>
                      <a:pPr marL="342900" marR="0" lvl="0" indent="-342900" algn="ctr" defTabSz="914400" rtl="0" eaLnBrk="1" fontAlgn="base" latinLnBrk="0" hangingPunct="1">
                        <a:lnSpc>
                          <a:spcPct val="100000"/>
                        </a:lnSpc>
                        <a:spcBef>
                          <a:spcPts val="0"/>
                        </a:spcBef>
                        <a:spcAft>
                          <a:spcPct val="0"/>
                        </a:spcAft>
                        <a:buClrTx/>
                        <a:buSzTx/>
                        <a:buFontTx/>
                        <a:buNone/>
                        <a:tabLst/>
                      </a:pPr>
                      <a:r>
                        <a:rPr kumimoji="0" lang="en-US" sz="1800" b="1" u="none" strike="noStrike" cap="none" normalizeH="0" baseline="0" dirty="0">
                          <a:ln>
                            <a:noFill/>
                          </a:ln>
                          <a:solidFill>
                            <a:schemeClr val="bg1"/>
                          </a:solidFill>
                          <a:effectLst/>
                          <a:latin typeface="+mj-lt"/>
                        </a:rPr>
                        <a:t>Pupil</a:t>
                      </a:r>
                    </a:p>
                    <a:p>
                      <a:pPr marL="342900" marR="0" lvl="0" indent="-342900" algn="ctr" defTabSz="914400" rtl="0" eaLnBrk="1" fontAlgn="base" latinLnBrk="0" hangingPunct="1">
                        <a:lnSpc>
                          <a:spcPct val="100000"/>
                        </a:lnSpc>
                        <a:spcBef>
                          <a:spcPts val="0"/>
                        </a:spcBef>
                        <a:spcAft>
                          <a:spcPct val="0"/>
                        </a:spcAft>
                        <a:buClrTx/>
                        <a:buSzTx/>
                        <a:buFontTx/>
                        <a:buNone/>
                        <a:tabLst/>
                      </a:pPr>
                      <a:r>
                        <a:rPr kumimoji="0" lang="en-US" sz="1800" b="1" u="none" strike="noStrike" cap="none" normalizeH="0" baseline="0" dirty="0">
                          <a:ln>
                            <a:noFill/>
                          </a:ln>
                          <a:solidFill>
                            <a:schemeClr val="bg1"/>
                          </a:solidFill>
                          <a:effectLst/>
                          <a:latin typeface="+mj-lt"/>
                        </a:rPr>
                        <a:t>Size</a:t>
                      </a:r>
                      <a:endParaRPr kumimoji="0" lang="en-US" sz="1800" b="1" i="0" u="none" strike="noStrike" cap="none" normalizeH="0" baseline="0" dirty="0">
                        <a:ln>
                          <a:noFill/>
                        </a:ln>
                        <a:solidFill>
                          <a:schemeClr val="bg1"/>
                        </a:solidFill>
                        <a:effectLst/>
                        <a:latin typeface="+mj-lt"/>
                        <a:cs typeface="Arial" charset="0"/>
                      </a:endParaRPr>
                    </a:p>
                  </a:txBody>
                  <a:tcPr anchor="ctr" anchorCtr="1" horzOverflow="overflow">
                    <a:lnT w="12700" cap="flat" cmpd="sng" algn="ctr">
                      <a:solidFill>
                        <a:schemeClr val="bg1"/>
                      </a:solidFill>
                      <a:prstDash val="solid"/>
                      <a:round/>
                      <a:headEnd type="none" w="med" len="med"/>
                      <a:tailEnd type="none" w="med" len="med"/>
                    </a:lnT>
                    <a:solidFill>
                      <a:schemeClr val="tx2"/>
                    </a:solidFill>
                  </a:tcPr>
                </a:tc>
                <a:tc>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sz="1600" u="none" strike="noStrike" cap="none" normalizeH="0" baseline="0" dirty="0">
                          <a:ln>
                            <a:noFill/>
                          </a:ln>
                          <a:solidFill>
                            <a:srgbClr val="000000"/>
                          </a:solidFill>
                          <a:effectLst/>
                          <a:latin typeface="+mj-lt"/>
                        </a:rPr>
                        <a:t>Normal *</a:t>
                      </a:r>
                      <a:endParaRPr kumimoji="0" lang="en-US" sz="1600" b="0" i="0" u="none" strike="noStrike" cap="none" normalizeH="0" baseline="0" dirty="0">
                        <a:ln>
                          <a:noFill/>
                        </a:ln>
                        <a:solidFill>
                          <a:srgbClr val="000000"/>
                        </a:solidFill>
                        <a:effectLst/>
                        <a:latin typeface="+mj-lt"/>
                        <a:cs typeface="Arial" charset="0"/>
                      </a:endParaRPr>
                    </a:p>
                  </a:txBody>
                  <a:tcPr anchor="ctr" anchorCtr="1" horzOverflow="overflow"/>
                </a:tc>
                <a:tc>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sz="1600" u="none" strike="noStrike" cap="none" normalizeH="0" baseline="0" dirty="0">
                          <a:ln>
                            <a:noFill/>
                          </a:ln>
                          <a:solidFill>
                            <a:srgbClr val="000000"/>
                          </a:solidFill>
                          <a:effectLst/>
                          <a:latin typeface="+mj-lt"/>
                        </a:rPr>
                        <a:t>Dilated</a:t>
                      </a:r>
                      <a:endParaRPr kumimoji="0" lang="en-US" sz="1600" b="0" i="0" u="none" strike="noStrike" cap="none" normalizeH="0" baseline="0" dirty="0">
                        <a:ln>
                          <a:noFill/>
                        </a:ln>
                        <a:solidFill>
                          <a:srgbClr val="000000"/>
                        </a:solidFill>
                        <a:effectLst/>
                        <a:latin typeface="+mj-lt"/>
                        <a:cs typeface="Arial" charset="0"/>
                      </a:endParaRPr>
                    </a:p>
                  </a:txBody>
                  <a:tcPr anchor="ctr" anchorCtr="1" horzOverflow="overflow"/>
                </a:tc>
                <a:tc>
                  <a:txBody>
                    <a:bodyPr/>
                    <a:lstStyle/>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1600" u="none" strike="noStrike" kern="1200" cap="none" normalizeH="0" baseline="0" dirty="0">
                          <a:ln>
                            <a:noFill/>
                          </a:ln>
                          <a:solidFill>
                            <a:srgbClr val="000000"/>
                          </a:solidFill>
                          <a:effectLst/>
                          <a:latin typeface="+mj-lt"/>
                        </a:rPr>
                        <a:t>Dilated</a:t>
                      </a:r>
                      <a:endParaRPr kumimoji="0" lang="en-US" sz="1600" b="0" i="0" u="none" strike="noStrike" kern="1200" cap="none" normalizeH="0" baseline="0" dirty="0">
                        <a:ln>
                          <a:noFill/>
                        </a:ln>
                        <a:solidFill>
                          <a:srgbClr val="000000"/>
                        </a:solidFill>
                        <a:effectLst/>
                        <a:latin typeface="+mj-lt"/>
                        <a:ea typeface="+mn-ea"/>
                        <a:cs typeface="Arial" charset="0"/>
                      </a:endParaRPr>
                    </a:p>
                  </a:txBody>
                  <a:tcPr anchor="ctr" anchorCtr="1" horzOverflow="overflow"/>
                </a:tc>
                <a:tc>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sz="1600" u="none" strike="noStrike" kern="1200" cap="none" normalizeH="0" baseline="0" dirty="0">
                          <a:ln>
                            <a:noFill/>
                          </a:ln>
                          <a:solidFill>
                            <a:srgbClr val="000000"/>
                          </a:solidFill>
                          <a:effectLst/>
                          <a:latin typeface="+mj-lt"/>
                        </a:rPr>
                        <a:t> </a:t>
                      </a:r>
                      <a:endParaRPr kumimoji="0" lang="en-US" sz="1600" b="0" i="0" u="none" strike="noStrike" cap="none" normalizeH="0" baseline="0" dirty="0">
                        <a:ln>
                          <a:noFill/>
                        </a:ln>
                        <a:solidFill>
                          <a:srgbClr val="000000"/>
                        </a:solidFill>
                        <a:effectLst/>
                        <a:latin typeface="+mj-lt"/>
                        <a:cs typeface="Arial" charset="0"/>
                      </a:endParaRPr>
                    </a:p>
                  </a:txBody>
                  <a:tcPr anchor="ctr" anchorCtr="1" horzOverflow="overflow"/>
                </a:tc>
                <a:tc>
                  <a:txBody>
                    <a:bodyPr/>
                    <a:lstStyle/>
                    <a:p>
                      <a:pPr marL="0" marR="0" lvl="0" indent="0" algn="ctr" defTabSz="914400" rtl="0" eaLnBrk="1" fontAlgn="base" latinLnBrk="0" hangingPunct="1">
                        <a:lnSpc>
                          <a:spcPct val="100000"/>
                        </a:lnSpc>
                        <a:spcBef>
                          <a:spcPts val="0"/>
                        </a:spcBef>
                        <a:spcAft>
                          <a:spcPct val="0"/>
                        </a:spcAft>
                        <a:buClrTx/>
                        <a:buSzTx/>
                        <a:buFontTx/>
                        <a:buNone/>
                        <a:tabLst/>
                      </a:pPr>
                      <a:endParaRPr kumimoji="0" lang="en-US" sz="1600" b="0" i="0" u="none" strike="noStrike" cap="none" normalizeH="0" baseline="0" dirty="0">
                        <a:ln>
                          <a:noFill/>
                        </a:ln>
                        <a:solidFill>
                          <a:srgbClr val="000000"/>
                        </a:solidFill>
                        <a:effectLst/>
                        <a:latin typeface="+mj-lt"/>
                        <a:cs typeface="Arial" charset="0"/>
                      </a:endParaRPr>
                    </a:p>
                  </a:txBody>
                  <a:tcPr anchor="ctr" anchorCtr="1"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600" b="0" i="0" u="none" strike="noStrike" cap="none" normalizeH="0" baseline="0" dirty="0">
                        <a:ln>
                          <a:noFill/>
                        </a:ln>
                        <a:solidFill>
                          <a:srgbClr val="000000"/>
                        </a:solidFill>
                        <a:effectLst/>
                        <a:latin typeface="+mj-lt"/>
                        <a:cs typeface="Arial" charset="0"/>
                      </a:endParaRPr>
                    </a:p>
                  </a:txBody>
                  <a:tcPr anchor="ctr" anchorCtr="1"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600" b="0" i="0" u="none" strike="noStrike" cap="none" normalizeH="0" baseline="0" dirty="0">
                        <a:ln>
                          <a:noFill/>
                        </a:ln>
                        <a:solidFill>
                          <a:srgbClr val="000000"/>
                        </a:solidFill>
                        <a:effectLst/>
                        <a:latin typeface="+mj-lt"/>
                        <a:cs typeface="Arial" charset="0"/>
                      </a:endParaRPr>
                    </a:p>
                  </a:txBody>
                  <a:tcPr anchor="ctr" anchorCtr="1" horzOverflow="overflow"/>
                </a:tc>
                <a:extLst>
                  <a:ext uri="{0D108BD9-81ED-4DB2-BD59-A6C34878D82A}">
                    <a16:rowId xmlns:a16="http://schemas.microsoft.com/office/drawing/2014/main" val="10004"/>
                  </a:ext>
                </a:extLst>
              </a:tr>
            </a:tbl>
          </a:graphicData>
        </a:graphic>
      </p:graphicFrame>
      <p:sp>
        <p:nvSpPr>
          <p:cNvPr id="3" name="Slide Number Placeholder 2">
            <a:extLst>
              <a:ext uri="{FF2B5EF4-FFF2-40B4-BE49-F238E27FC236}">
                <a16:creationId xmlns:a16="http://schemas.microsoft.com/office/drawing/2014/main" id="{D6C85D13-56A9-4EA3-9DA1-435987A4DB01}"/>
              </a:ext>
            </a:extLst>
          </p:cNvPr>
          <p:cNvSpPr>
            <a:spLocks noGrp="1"/>
          </p:cNvSpPr>
          <p:nvPr>
            <p:ph type="sldNum" sz="quarter" idx="10"/>
          </p:nvPr>
        </p:nvSpPr>
        <p:spPr/>
        <p:txBody>
          <a:bodyPr/>
          <a:lstStyle/>
          <a:p>
            <a:pPr fontAlgn="base">
              <a:spcBef>
                <a:spcPct val="0"/>
              </a:spcBef>
              <a:spcAft>
                <a:spcPct val="0"/>
              </a:spcAft>
              <a:defRPr/>
            </a:pPr>
            <a:r>
              <a:rPr lang="en-US"/>
              <a:t>6-</a:t>
            </a:r>
            <a:fld id="{F9FD7121-6344-493B-BB7B-CFD9AD1ECE15}" type="slidenum">
              <a:rPr lang="en-US" smtClean="0"/>
              <a:pPr fontAlgn="base">
                <a:spcBef>
                  <a:spcPct val="0"/>
                </a:spcBef>
                <a:spcAft>
                  <a:spcPct val="0"/>
                </a:spcAft>
                <a:defRPr/>
              </a:pPr>
              <a:t>44</a:t>
            </a:fld>
            <a:endParaRPr lang="en-US" dirty="0"/>
          </a:p>
        </p:txBody>
      </p:sp>
    </p:spTree>
    <p:custDataLst>
      <p:tags r:id="rId1"/>
    </p:custDataLst>
    <p:extLst>
      <p:ext uri="{BB962C8B-B14F-4D97-AF65-F5344CB8AC3E}">
        <p14:creationId xmlns:p14="http://schemas.microsoft.com/office/powerpoint/2010/main" val="233448426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9" name="Title 2"/>
          <p:cNvSpPr>
            <a:spLocks noGrp="1"/>
          </p:cNvSpPr>
          <p:nvPr>
            <p:ph type="title"/>
          </p:nvPr>
        </p:nvSpPr>
        <p:spPr>
          <a:xfrm>
            <a:off x="304800" y="501867"/>
            <a:ext cx="8534400" cy="1033463"/>
          </a:xfrm>
        </p:spPr>
        <p:txBody>
          <a:bodyPr/>
          <a:lstStyle/>
          <a:p>
            <a:r>
              <a:rPr lang="en-US" altLang="en-US" dirty="0"/>
              <a:t>Seven Drug Categories</a:t>
            </a:r>
            <a:br>
              <a:rPr lang="en-US" altLang="en-US" dirty="0"/>
            </a:br>
            <a:r>
              <a:rPr lang="en-US" altLang="en-US" dirty="0"/>
              <a:t>Dissociative Anesthetics</a:t>
            </a:r>
          </a:p>
        </p:txBody>
      </p:sp>
      <p:graphicFrame>
        <p:nvGraphicFramePr>
          <p:cNvPr id="65540" name="Object 10"/>
          <p:cNvGraphicFramePr>
            <a:graphicFrameLocks noChangeAspect="1"/>
          </p:cNvGraphicFramePr>
          <p:nvPr>
            <p:extLst>
              <p:ext uri="{D42A27DB-BD31-4B8C-83A1-F6EECF244321}">
                <p14:modId xmlns:p14="http://schemas.microsoft.com/office/powerpoint/2010/main" val="434393406"/>
              </p:ext>
            </p:extLst>
          </p:nvPr>
        </p:nvGraphicFramePr>
        <p:xfrm>
          <a:off x="5005326" y="3616899"/>
          <a:ext cx="3660897" cy="2463229"/>
        </p:xfrm>
        <a:graphic>
          <a:graphicData uri="http://schemas.openxmlformats.org/presentationml/2006/ole">
            <mc:AlternateContent xmlns:mc="http://schemas.openxmlformats.org/markup-compatibility/2006">
              <mc:Choice xmlns:v="urn:schemas-microsoft-com:vml" Requires="v">
                <p:oleObj spid="_x0000_s65974" name="Photo Editor Photo" r:id="rId5" imgW="5068007" imgH="3409524" progId="">
                  <p:embed/>
                </p:oleObj>
              </mc:Choice>
              <mc:Fallback>
                <p:oleObj name="Photo Editor Photo" r:id="rId5" imgW="5068007" imgH="3409524" progId="">
                  <p:embed/>
                  <p:pic>
                    <p:nvPicPr>
                      <p:cNvPr id="0" name="Object 1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05326" y="3616899"/>
                        <a:ext cx="3660897" cy="2463229"/>
                      </a:xfrm>
                      <a:prstGeom prst="rect">
                        <a:avLst/>
                      </a:prstGeom>
                      <a:noFill/>
                      <a:ln w="9525">
                        <a:noFill/>
                        <a:miter lim="800000"/>
                        <a:headEnd/>
                        <a:tailEnd/>
                      </a:ln>
                      <a:effectLst/>
                    </p:spPr>
                  </p:pic>
                </p:oleObj>
              </mc:Fallback>
            </mc:AlternateContent>
          </a:graphicData>
        </a:graphic>
      </p:graphicFrame>
      <p:pic>
        <p:nvPicPr>
          <p:cNvPr id="6"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22148" y="2045830"/>
            <a:ext cx="2770188" cy="3292475"/>
          </a:xfrm>
          <a:prstGeom prst="rect">
            <a:avLst/>
          </a:prstGeom>
          <a:ln>
            <a:noFill/>
          </a:ln>
          <a:effectLst/>
        </p:spPr>
      </p:pic>
      <p:sp>
        <p:nvSpPr>
          <p:cNvPr id="3" name="Slide Number Placeholder 2">
            <a:extLst>
              <a:ext uri="{FF2B5EF4-FFF2-40B4-BE49-F238E27FC236}">
                <a16:creationId xmlns:a16="http://schemas.microsoft.com/office/drawing/2014/main" id="{8A0931CA-5C1A-4BA7-98E0-726A94E86B09}"/>
              </a:ext>
            </a:extLst>
          </p:cNvPr>
          <p:cNvSpPr>
            <a:spLocks noGrp="1"/>
          </p:cNvSpPr>
          <p:nvPr>
            <p:ph type="sldNum" sz="quarter" idx="10"/>
          </p:nvPr>
        </p:nvSpPr>
        <p:spPr/>
        <p:txBody>
          <a:bodyPr/>
          <a:lstStyle/>
          <a:p>
            <a:pPr fontAlgn="base">
              <a:spcBef>
                <a:spcPct val="0"/>
              </a:spcBef>
              <a:spcAft>
                <a:spcPct val="0"/>
              </a:spcAft>
              <a:defRPr/>
            </a:pPr>
            <a:r>
              <a:rPr lang="en-US"/>
              <a:t>6-</a:t>
            </a:r>
            <a:fld id="{F9FD7121-6344-493B-BB7B-CFD9AD1ECE15}" type="slidenum">
              <a:rPr lang="en-US" smtClean="0"/>
              <a:pPr fontAlgn="base">
                <a:spcBef>
                  <a:spcPct val="0"/>
                </a:spcBef>
                <a:spcAft>
                  <a:spcPct val="0"/>
                </a:spcAft>
                <a:defRPr/>
              </a:pPr>
              <a:t>45</a:t>
            </a:fld>
            <a:endParaRPr lang="en-US" dirty="0"/>
          </a:p>
        </p:txBody>
      </p:sp>
    </p:spTree>
    <p:custDataLst>
      <p:tags r:id="rId2"/>
    </p:custData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Content Placeholder 1"/>
          <p:cNvSpPr>
            <a:spLocks noGrp="1"/>
          </p:cNvSpPr>
          <p:nvPr>
            <p:ph sz="quarter" idx="1"/>
          </p:nvPr>
        </p:nvSpPr>
        <p:spPr>
          <a:xfrm>
            <a:off x="457200" y="1760378"/>
            <a:ext cx="8229600" cy="4274661"/>
          </a:xfrm>
        </p:spPr>
        <p:txBody>
          <a:bodyPr/>
          <a:lstStyle/>
          <a:p>
            <a:pPr lvl="1"/>
            <a:r>
              <a:rPr lang="en-US" altLang="en-US" dirty="0"/>
              <a:t>PCP – Phencyclidine</a:t>
            </a:r>
          </a:p>
          <a:p>
            <a:pPr lvl="1"/>
            <a:r>
              <a:rPr lang="en-US" altLang="en-US" dirty="0"/>
              <a:t>Analogs</a:t>
            </a:r>
          </a:p>
          <a:p>
            <a:pPr lvl="1"/>
            <a:r>
              <a:rPr lang="en-US" altLang="en-US" dirty="0"/>
              <a:t>Ketamine</a:t>
            </a:r>
          </a:p>
          <a:p>
            <a:pPr lvl="1"/>
            <a:r>
              <a:rPr lang="en-US" altLang="en-US" dirty="0"/>
              <a:t>Dextromethorphan</a:t>
            </a:r>
          </a:p>
        </p:txBody>
      </p:sp>
      <p:sp>
        <p:nvSpPr>
          <p:cNvPr id="66563" name="Title 2"/>
          <p:cNvSpPr>
            <a:spLocks noGrp="1"/>
          </p:cNvSpPr>
          <p:nvPr>
            <p:ph type="title"/>
          </p:nvPr>
        </p:nvSpPr>
        <p:spPr/>
        <p:txBody>
          <a:bodyPr/>
          <a:lstStyle/>
          <a:p>
            <a:r>
              <a:rPr lang="en-US" altLang="en-US" dirty="0"/>
              <a:t>Dissociative Anesthetics</a:t>
            </a:r>
          </a:p>
        </p:txBody>
      </p:sp>
      <p:sp>
        <p:nvSpPr>
          <p:cNvPr id="3" name="Slide Number Placeholder 2">
            <a:extLst>
              <a:ext uri="{FF2B5EF4-FFF2-40B4-BE49-F238E27FC236}">
                <a16:creationId xmlns:a16="http://schemas.microsoft.com/office/drawing/2014/main" id="{F0A91CF1-5331-41A5-9140-9313CEFEC142}"/>
              </a:ext>
            </a:extLst>
          </p:cNvPr>
          <p:cNvSpPr>
            <a:spLocks noGrp="1"/>
          </p:cNvSpPr>
          <p:nvPr>
            <p:ph type="sldNum" sz="quarter" idx="10"/>
          </p:nvPr>
        </p:nvSpPr>
        <p:spPr/>
        <p:txBody>
          <a:bodyPr/>
          <a:lstStyle/>
          <a:p>
            <a:r>
              <a:rPr lang="en-US"/>
              <a:t>6-</a:t>
            </a:r>
            <a:fld id="{F9FD7121-6344-493B-BB7B-CFD9AD1ECE15}" type="slidenum">
              <a:rPr lang="en-US" smtClean="0"/>
              <a:pPr/>
              <a:t>46</a:t>
            </a:fld>
            <a:endParaRPr lang="en-US" dirty="0"/>
          </a:p>
        </p:txBody>
      </p:sp>
      <p:pic>
        <p:nvPicPr>
          <p:cNvPr id="5" name="Picture 5" descr="II-5 second"/>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97337" y="4058920"/>
            <a:ext cx="1638300" cy="2205037"/>
          </a:xfrm>
          <a:prstGeom prst="rect">
            <a:avLst/>
          </a:prstGeom>
          <a:ln>
            <a:noFill/>
          </a:ln>
          <a:effectLst/>
        </p:spPr>
      </p:pic>
      <p:pic>
        <p:nvPicPr>
          <p:cNvPr id="6" name="Picture 6" descr="II-5 first"/>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123" t="2634" r="3271" b="3922"/>
          <a:stretch/>
        </p:blipFill>
        <p:spPr bwMode="auto">
          <a:xfrm>
            <a:off x="5439940" y="1760379"/>
            <a:ext cx="3029212" cy="2194560"/>
          </a:xfrm>
          <a:prstGeom prst="rect">
            <a:avLst/>
          </a:prstGeom>
          <a:ln>
            <a:noFill/>
          </a:ln>
          <a:effectLst/>
        </p:spPr>
      </p:pic>
      <p:pic>
        <p:nvPicPr>
          <p:cNvPr id="7" name="Picture 7" descr="III-6 first"/>
          <p:cNvPicPr>
            <a:picLocks noChangeAspect="1" noChangeArrowheads="1"/>
          </p:cNvPicPr>
          <p:nvPr/>
        </p:nvPicPr>
        <p:blipFill rotWithShape="1">
          <a:blip r:embed="rId6">
            <a:extLst>
              <a:ext uri="{28A0092B-C50C-407E-A947-70E740481C1C}">
                <a14:useLocalDpi xmlns:a14="http://schemas.microsoft.com/office/drawing/2010/main" val="0"/>
              </a:ext>
            </a:extLst>
          </a:blip>
          <a:srcRect l="9421" t="4166" r="1746" b="4245"/>
          <a:stretch/>
        </p:blipFill>
        <p:spPr bwMode="auto">
          <a:xfrm>
            <a:off x="5439940" y="4069398"/>
            <a:ext cx="3029212" cy="2194560"/>
          </a:xfrm>
          <a:prstGeom prst="rect">
            <a:avLst/>
          </a:prstGeom>
          <a:ln>
            <a:noFill/>
          </a:ln>
          <a:effectLst/>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656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656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656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656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Title 1"/>
          <p:cNvSpPr>
            <a:spLocks noGrp="1"/>
          </p:cNvSpPr>
          <p:nvPr>
            <p:ph type="title"/>
          </p:nvPr>
        </p:nvSpPr>
        <p:spPr/>
        <p:txBody>
          <a:bodyPr/>
          <a:lstStyle/>
          <a:p>
            <a:r>
              <a:rPr lang="en-GB" altLang="en-US" dirty="0"/>
              <a:t>Methods of Administration</a:t>
            </a:r>
            <a:endParaRPr lang="en-US" altLang="en-US" dirty="0"/>
          </a:p>
        </p:txBody>
      </p:sp>
      <p:sp>
        <p:nvSpPr>
          <p:cNvPr id="68611" name="Content Placeholder 2"/>
          <p:cNvSpPr>
            <a:spLocks noGrp="1"/>
          </p:cNvSpPr>
          <p:nvPr>
            <p:ph idx="1"/>
          </p:nvPr>
        </p:nvSpPr>
        <p:spPr>
          <a:xfrm>
            <a:off x="559558" y="1673532"/>
            <a:ext cx="8024884" cy="3510933"/>
          </a:xfrm>
        </p:spPr>
        <p:txBody>
          <a:bodyPr/>
          <a:lstStyle/>
          <a:p>
            <a:pPr lvl="1"/>
            <a:r>
              <a:rPr lang="en-GB" altLang="en-US" dirty="0"/>
              <a:t>Oral</a:t>
            </a:r>
          </a:p>
          <a:p>
            <a:pPr lvl="1"/>
            <a:r>
              <a:rPr lang="en-GB" altLang="en-US" dirty="0"/>
              <a:t>Insufflation</a:t>
            </a:r>
          </a:p>
          <a:p>
            <a:pPr lvl="1"/>
            <a:r>
              <a:rPr lang="en-GB" altLang="en-US" dirty="0"/>
              <a:t>Transdermal</a:t>
            </a:r>
          </a:p>
          <a:p>
            <a:pPr lvl="1"/>
            <a:r>
              <a:rPr lang="en-GB" altLang="en-US" dirty="0"/>
              <a:t>Eye Drops</a:t>
            </a:r>
          </a:p>
          <a:p>
            <a:pPr lvl="1"/>
            <a:r>
              <a:rPr lang="en-GB" altLang="en-US" dirty="0"/>
              <a:t>Smoked</a:t>
            </a:r>
          </a:p>
          <a:p>
            <a:pPr lvl="1"/>
            <a:r>
              <a:rPr lang="en-GB" altLang="en-US" dirty="0"/>
              <a:t>Injection</a:t>
            </a:r>
          </a:p>
          <a:p>
            <a:endParaRPr lang="en-US" altLang="en-US" dirty="0"/>
          </a:p>
        </p:txBody>
      </p:sp>
      <p:sp>
        <p:nvSpPr>
          <p:cNvPr id="4" name="Slide Number Placeholder 3">
            <a:extLst>
              <a:ext uri="{FF2B5EF4-FFF2-40B4-BE49-F238E27FC236}">
                <a16:creationId xmlns:a16="http://schemas.microsoft.com/office/drawing/2014/main" id="{333EA7D2-E830-4C37-B80F-E6518A93B4F2}"/>
              </a:ext>
            </a:extLst>
          </p:cNvPr>
          <p:cNvSpPr>
            <a:spLocks noGrp="1"/>
          </p:cNvSpPr>
          <p:nvPr>
            <p:ph type="sldNum" sz="quarter" idx="10"/>
          </p:nvPr>
        </p:nvSpPr>
        <p:spPr/>
        <p:txBody>
          <a:bodyPr/>
          <a:lstStyle/>
          <a:p>
            <a:r>
              <a:rPr lang="en-US"/>
              <a:t>6-</a:t>
            </a:r>
            <a:fld id="{F9FD7121-6344-493B-BB7B-CFD9AD1ECE15}" type="slidenum">
              <a:rPr lang="en-US" smtClean="0"/>
              <a:pPr/>
              <a:t>47</a:t>
            </a:fld>
            <a:endParaRPr lang="en-US" dirty="0"/>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4401968" y="2039391"/>
            <a:ext cx="4168826" cy="2779217"/>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861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861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861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8611">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8611">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8611">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itle 1"/>
          <p:cNvSpPr>
            <a:spLocks noGrp="1"/>
          </p:cNvSpPr>
          <p:nvPr>
            <p:ph type="title"/>
          </p:nvPr>
        </p:nvSpPr>
        <p:spPr>
          <a:xfrm>
            <a:off x="518615" y="679102"/>
            <a:ext cx="8052179" cy="1324510"/>
          </a:xfrm>
        </p:spPr>
        <p:txBody>
          <a:bodyPr/>
          <a:lstStyle/>
          <a:p>
            <a:r>
              <a:rPr lang="en-US" altLang="en-US" dirty="0"/>
              <a:t>Effects of </a:t>
            </a:r>
            <a:br>
              <a:rPr lang="en-US" altLang="en-US" dirty="0"/>
            </a:br>
            <a:r>
              <a:rPr lang="en-US" altLang="en-US" dirty="0"/>
              <a:t>Dissociative Anesthetic </a:t>
            </a:r>
          </a:p>
        </p:txBody>
      </p:sp>
      <p:sp>
        <p:nvSpPr>
          <p:cNvPr id="69635" name="Content Placeholder 2"/>
          <p:cNvSpPr>
            <a:spLocks noGrp="1"/>
          </p:cNvSpPr>
          <p:nvPr>
            <p:ph idx="1"/>
          </p:nvPr>
        </p:nvSpPr>
        <p:spPr>
          <a:xfrm>
            <a:off x="559558" y="2171700"/>
            <a:ext cx="8024884" cy="3798166"/>
          </a:xfrm>
        </p:spPr>
        <p:txBody>
          <a:bodyPr/>
          <a:lstStyle/>
          <a:p>
            <a:pPr lvl="1"/>
            <a:r>
              <a:rPr lang="en-GB" altLang="en-US" dirty="0"/>
              <a:t>Cut off or distort the brain’s perception of the rest of the body’s senses (Dissociate)</a:t>
            </a:r>
          </a:p>
          <a:p>
            <a:pPr lvl="1"/>
            <a:r>
              <a:rPr lang="en-GB" altLang="en-US" dirty="0"/>
              <a:t>Increase user’s pain threshold (Anesthetic)</a:t>
            </a:r>
            <a:endParaRPr lang="en-US" altLang="en-US" dirty="0"/>
          </a:p>
        </p:txBody>
      </p:sp>
      <p:sp>
        <p:nvSpPr>
          <p:cNvPr id="3" name="Slide Number Placeholder 2">
            <a:extLst>
              <a:ext uri="{FF2B5EF4-FFF2-40B4-BE49-F238E27FC236}">
                <a16:creationId xmlns:a16="http://schemas.microsoft.com/office/drawing/2014/main" id="{A9C73AAA-7541-4FFA-BCA8-6781195BABBE}"/>
              </a:ext>
            </a:extLst>
          </p:cNvPr>
          <p:cNvSpPr>
            <a:spLocks noGrp="1"/>
          </p:cNvSpPr>
          <p:nvPr>
            <p:ph type="sldNum" sz="quarter" idx="10"/>
          </p:nvPr>
        </p:nvSpPr>
        <p:spPr/>
        <p:txBody>
          <a:bodyPr/>
          <a:lstStyle/>
          <a:p>
            <a:r>
              <a:rPr lang="en-US"/>
              <a:t>6-</a:t>
            </a:r>
            <a:fld id="{F9FD7121-6344-493B-BB7B-CFD9AD1ECE15}" type="slidenum">
              <a:rPr lang="en-US" smtClean="0"/>
              <a:pPr/>
              <a:t>48</a:t>
            </a:fld>
            <a:endParaRPr lang="en-US" dirty="0"/>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963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963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itle 1"/>
          <p:cNvSpPr>
            <a:spLocks noGrp="1"/>
          </p:cNvSpPr>
          <p:nvPr>
            <p:ph type="title"/>
          </p:nvPr>
        </p:nvSpPr>
        <p:spPr>
          <a:xfrm>
            <a:off x="519113" y="537556"/>
            <a:ext cx="8051800" cy="582613"/>
          </a:xfrm>
        </p:spPr>
        <p:txBody>
          <a:bodyPr/>
          <a:lstStyle/>
          <a:p>
            <a:r>
              <a:rPr lang="en-US" altLang="en-US" dirty="0"/>
              <a:t>General Indicators</a:t>
            </a:r>
            <a:r>
              <a:rPr lang="en-US" altLang="en-US" dirty="0">
                <a:solidFill>
                  <a:schemeClr val="bg1"/>
                </a:solidFill>
              </a:rPr>
              <a:t> </a:t>
            </a:r>
            <a:endParaRPr lang="en-US" altLang="en-US" dirty="0"/>
          </a:p>
        </p:txBody>
      </p:sp>
      <p:sp>
        <p:nvSpPr>
          <p:cNvPr id="70659" name="Content Placeholder 2"/>
          <p:cNvSpPr>
            <a:spLocks noGrp="1"/>
          </p:cNvSpPr>
          <p:nvPr>
            <p:ph idx="1"/>
          </p:nvPr>
        </p:nvSpPr>
        <p:spPr>
          <a:xfrm>
            <a:off x="519113" y="2074313"/>
            <a:ext cx="4052887" cy="3107655"/>
          </a:xfrm>
        </p:spPr>
        <p:txBody>
          <a:bodyPr/>
          <a:lstStyle/>
          <a:p>
            <a:pPr marL="284163" indent="-284163" eaLnBrk="1" hangingPunct="1">
              <a:spcBef>
                <a:spcPts val="1200"/>
              </a:spcBef>
              <a:buFontTx/>
              <a:buChar char="•"/>
            </a:pPr>
            <a:r>
              <a:rPr lang="en-US" altLang="en-US" sz="2600" b="0" dirty="0"/>
              <a:t>Blank stare</a:t>
            </a:r>
          </a:p>
          <a:p>
            <a:pPr marL="284163" indent="-284163" eaLnBrk="1" hangingPunct="1">
              <a:spcBef>
                <a:spcPts val="1200"/>
              </a:spcBef>
              <a:buFontTx/>
              <a:buChar char="•"/>
            </a:pPr>
            <a:r>
              <a:rPr lang="en-US" altLang="en-US" sz="2600" b="0" dirty="0"/>
              <a:t>Cyclic behavior</a:t>
            </a:r>
          </a:p>
          <a:p>
            <a:pPr marL="284163" indent="-284163" eaLnBrk="1" hangingPunct="1">
              <a:spcBef>
                <a:spcPts val="1200"/>
              </a:spcBef>
              <a:buFontTx/>
              <a:buChar char="•"/>
            </a:pPr>
            <a:r>
              <a:rPr lang="en-US" altLang="en-US" sz="2600" b="0" dirty="0"/>
              <a:t>Chemical odor</a:t>
            </a:r>
          </a:p>
          <a:p>
            <a:pPr marL="284163" indent="-284163" eaLnBrk="1" hangingPunct="1">
              <a:spcBef>
                <a:spcPts val="1200"/>
              </a:spcBef>
              <a:buFontTx/>
              <a:buChar char="•"/>
            </a:pPr>
            <a:r>
              <a:rPr lang="en-US" altLang="en-US" sz="2600" b="0" dirty="0"/>
              <a:t>Hallucinations</a:t>
            </a:r>
          </a:p>
          <a:p>
            <a:pPr eaLnBrk="1" hangingPunct="1">
              <a:spcBef>
                <a:spcPts val="1200"/>
              </a:spcBef>
              <a:buFontTx/>
              <a:buChar char="•"/>
            </a:pPr>
            <a:endParaRPr lang="en-US" altLang="en-US" sz="2600" b="0" dirty="0"/>
          </a:p>
          <a:p>
            <a:pPr>
              <a:spcBef>
                <a:spcPts val="1200"/>
              </a:spcBef>
            </a:pPr>
            <a:endParaRPr lang="en-US" altLang="en-US" sz="2600" b="0" dirty="0"/>
          </a:p>
        </p:txBody>
      </p:sp>
      <p:sp>
        <p:nvSpPr>
          <p:cNvPr id="5" name="Content Placeholder 2"/>
          <p:cNvSpPr txBox="1">
            <a:spLocks/>
          </p:cNvSpPr>
          <p:nvPr/>
        </p:nvSpPr>
        <p:spPr bwMode="auto">
          <a:xfrm>
            <a:off x="4423144" y="2074313"/>
            <a:ext cx="4305220" cy="36230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342900" indent="-342900" algn="l" rtl="0" eaLnBrk="0" fontAlgn="base" hangingPunct="0">
              <a:spcBef>
                <a:spcPct val="0"/>
              </a:spcBef>
              <a:spcAft>
                <a:spcPct val="0"/>
              </a:spcAft>
              <a:defRPr sz="3200" b="1">
                <a:solidFill>
                  <a:srgbClr val="003366"/>
                </a:solidFill>
                <a:latin typeface="+mj-lt"/>
                <a:ea typeface="+mn-ea"/>
                <a:cs typeface="+mn-cs"/>
              </a:defRPr>
            </a:lvl1pPr>
            <a:lvl2pPr marL="287338" indent="-173038" algn="l" rtl="0" eaLnBrk="0" fontAlgn="base" hangingPunct="0">
              <a:spcBef>
                <a:spcPct val="0"/>
              </a:spcBef>
              <a:spcAft>
                <a:spcPct val="0"/>
              </a:spcAft>
              <a:buFont typeface="Wingdings" pitchFamily="2" charset="2"/>
              <a:buChar char="ü"/>
              <a:defRPr sz="2800" b="1">
                <a:solidFill>
                  <a:srgbClr val="003366"/>
                </a:solidFill>
                <a:latin typeface="+mj-lt"/>
              </a:defRPr>
            </a:lvl2pPr>
            <a:lvl3pPr marL="627063" indent="-173038" algn="l" rtl="0" eaLnBrk="0" fontAlgn="base" hangingPunct="0">
              <a:spcBef>
                <a:spcPct val="0"/>
              </a:spcBef>
              <a:spcAft>
                <a:spcPct val="0"/>
              </a:spcAft>
              <a:buFont typeface="Trebuchet MS" pitchFamily="34" charset="0"/>
              <a:buChar char="―"/>
              <a:defRPr sz="2400">
                <a:solidFill>
                  <a:srgbClr val="003366"/>
                </a:solidFill>
                <a:latin typeface="+mj-lt"/>
              </a:defRPr>
            </a:lvl3pPr>
            <a:lvl4pPr marL="1031875" indent="-228600" algn="l" rtl="0" eaLnBrk="0" fontAlgn="base" hangingPunct="0">
              <a:spcBef>
                <a:spcPct val="0"/>
              </a:spcBef>
              <a:spcAft>
                <a:spcPct val="0"/>
              </a:spcAft>
              <a:buFont typeface="Wingdings" pitchFamily="2" charset="2"/>
              <a:buChar char="Ø"/>
              <a:defRPr sz="2000">
                <a:solidFill>
                  <a:srgbClr val="003366"/>
                </a:solidFill>
                <a:latin typeface="+mj-lt"/>
              </a:defRPr>
            </a:lvl4pPr>
            <a:lvl5pPr marL="1377950" indent="-230188" algn="l" rtl="0" eaLnBrk="0" fontAlgn="base" hangingPunct="0">
              <a:spcBef>
                <a:spcPct val="0"/>
              </a:spcBef>
              <a:spcAft>
                <a:spcPct val="0"/>
              </a:spcAft>
              <a:buFont typeface="Trebuchet MS" pitchFamily="34" charset="0"/>
              <a:buChar char="―"/>
              <a:defRPr sz="2000">
                <a:solidFill>
                  <a:srgbClr val="003366"/>
                </a:solidFill>
                <a:latin typeface="+mj-lt"/>
              </a:defRPr>
            </a:lvl5pPr>
            <a:lvl6pPr marL="1835150" indent="-230188" algn="l" rtl="0" fontAlgn="base">
              <a:spcBef>
                <a:spcPct val="0"/>
              </a:spcBef>
              <a:spcAft>
                <a:spcPct val="0"/>
              </a:spcAft>
              <a:buChar char="•"/>
              <a:defRPr>
                <a:solidFill>
                  <a:srgbClr val="003366"/>
                </a:solidFill>
                <a:latin typeface="+mn-lt"/>
              </a:defRPr>
            </a:lvl6pPr>
            <a:lvl7pPr marL="2292350" indent="-230188" algn="l" rtl="0" fontAlgn="base">
              <a:spcBef>
                <a:spcPct val="0"/>
              </a:spcBef>
              <a:spcAft>
                <a:spcPct val="0"/>
              </a:spcAft>
              <a:buChar char="•"/>
              <a:defRPr>
                <a:solidFill>
                  <a:srgbClr val="003366"/>
                </a:solidFill>
                <a:latin typeface="+mn-lt"/>
              </a:defRPr>
            </a:lvl7pPr>
            <a:lvl8pPr marL="2749550" indent="-230188" algn="l" rtl="0" fontAlgn="base">
              <a:spcBef>
                <a:spcPct val="0"/>
              </a:spcBef>
              <a:spcAft>
                <a:spcPct val="0"/>
              </a:spcAft>
              <a:buChar char="•"/>
              <a:defRPr>
                <a:solidFill>
                  <a:srgbClr val="003366"/>
                </a:solidFill>
                <a:latin typeface="+mn-lt"/>
              </a:defRPr>
            </a:lvl8pPr>
            <a:lvl9pPr marL="3206750" indent="-230188" algn="l" rtl="0" fontAlgn="base">
              <a:spcBef>
                <a:spcPct val="0"/>
              </a:spcBef>
              <a:spcAft>
                <a:spcPct val="0"/>
              </a:spcAft>
              <a:buChar char="•"/>
              <a:defRPr>
                <a:solidFill>
                  <a:srgbClr val="003366"/>
                </a:solidFill>
                <a:latin typeface="+mn-lt"/>
              </a:defRPr>
            </a:lvl9pPr>
          </a:lstStyle>
          <a:p>
            <a:pPr marL="284163" indent="-284163" eaLnBrk="1" hangingPunct="1">
              <a:spcBef>
                <a:spcPts val="1200"/>
              </a:spcBef>
              <a:buFontTx/>
              <a:buChar char="•"/>
            </a:pPr>
            <a:r>
              <a:rPr lang="en-US" altLang="en-US" sz="2600" b="0" kern="0" dirty="0">
                <a:solidFill>
                  <a:srgbClr val="000000"/>
                </a:solidFill>
              </a:rPr>
              <a:t>Incomplete verbal responses</a:t>
            </a:r>
          </a:p>
          <a:p>
            <a:pPr marL="284163" indent="-284163" eaLnBrk="1" hangingPunct="1">
              <a:spcBef>
                <a:spcPts val="1200"/>
              </a:spcBef>
              <a:buFontTx/>
              <a:buChar char="•"/>
            </a:pPr>
            <a:r>
              <a:rPr lang="en-US" altLang="en-US" sz="2600" b="0" dirty="0">
                <a:solidFill>
                  <a:srgbClr val="000000"/>
                </a:solidFill>
              </a:rPr>
              <a:t>Perspiring</a:t>
            </a:r>
          </a:p>
          <a:p>
            <a:pPr marL="284163" indent="-284163" eaLnBrk="1" hangingPunct="1">
              <a:spcBef>
                <a:spcPts val="1200"/>
              </a:spcBef>
              <a:buFontTx/>
              <a:buChar char="•"/>
            </a:pPr>
            <a:r>
              <a:rPr lang="en-US" altLang="en-US" sz="2600" b="0" kern="0" dirty="0">
                <a:solidFill>
                  <a:srgbClr val="000000"/>
                </a:solidFill>
              </a:rPr>
              <a:t>Slow, slurred speech</a:t>
            </a:r>
          </a:p>
          <a:p>
            <a:pPr>
              <a:spcBef>
                <a:spcPts val="1200"/>
              </a:spcBef>
            </a:pPr>
            <a:endParaRPr lang="en-US" altLang="en-US" sz="2600" b="0" kern="0" dirty="0">
              <a:solidFill>
                <a:srgbClr val="000000"/>
              </a:solidFill>
            </a:endParaRPr>
          </a:p>
        </p:txBody>
      </p:sp>
      <p:sp>
        <p:nvSpPr>
          <p:cNvPr id="3" name="Slide Number Placeholder 2">
            <a:extLst>
              <a:ext uri="{FF2B5EF4-FFF2-40B4-BE49-F238E27FC236}">
                <a16:creationId xmlns:a16="http://schemas.microsoft.com/office/drawing/2014/main" id="{AFBCA1D5-C429-4782-8531-8BCFCE387DAA}"/>
              </a:ext>
            </a:extLst>
          </p:cNvPr>
          <p:cNvSpPr>
            <a:spLocks noGrp="1"/>
          </p:cNvSpPr>
          <p:nvPr>
            <p:ph type="sldNum" sz="quarter" idx="10"/>
          </p:nvPr>
        </p:nvSpPr>
        <p:spPr/>
        <p:txBody>
          <a:bodyPr/>
          <a:lstStyle/>
          <a:p>
            <a:pPr fontAlgn="base">
              <a:spcBef>
                <a:spcPct val="0"/>
              </a:spcBef>
              <a:spcAft>
                <a:spcPct val="0"/>
              </a:spcAft>
              <a:defRPr/>
            </a:pPr>
            <a:r>
              <a:rPr lang="en-US"/>
              <a:t>6-</a:t>
            </a:r>
            <a:fld id="{F9FD7121-6344-493B-BB7B-CFD9AD1ECE15}" type="slidenum">
              <a:rPr lang="en-US" smtClean="0"/>
              <a:pPr fontAlgn="base">
                <a:spcBef>
                  <a:spcPct val="0"/>
                </a:spcBef>
                <a:spcAft>
                  <a:spcPct val="0"/>
                </a:spcAft>
                <a:defRPr/>
              </a:pPr>
              <a:t>49</a:t>
            </a:fld>
            <a:endParaRPr lang="en-US" dirty="0"/>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7065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065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065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0659">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Title 2"/>
          <p:cNvSpPr>
            <a:spLocks noGrp="1"/>
          </p:cNvSpPr>
          <p:nvPr>
            <p:ph type="title"/>
          </p:nvPr>
        </p:nvSpPr>
        <p:spPr>
          <a:xfrm>
            <a:off x="304800" y="501868"/>
            <a:ext cx="8534400" cy="1169276"/>
          </a:xfrm>
        </p:spPr>
        <p:txBody>
          <a:bodyPr/>
          <a:lstStyle/>
          <a:p>
            <a:r>
              <a:rPr lang="en-GB" altLang="en-US" dirty="0"/>
              <a:t>Seven Drug Categories</a:t>
            </a:r>
            <a:br>
              <a:rPr lang="en-GB" altLang="en-US" dirty="0"/>
            </a:br>
            <a:r>
              <a:rPr lang="en-GB" altLang="en-US" dirty="0"/>
              <a:t>CNS Depressants</a:t>
            </a:r>
            <a:endParaRPr lang="en-US" altLang="en-US" dirty="0"/>
          </a:p>
        </p:txBody>
      </p:sp>
      <p:pic>
        <p:nvPicPr>
          <p:cNvPr id="8" name="Picture 7" descr="15 de las drogas más adictivas del mundo"/>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48803" y="4122032"/>
            <a:ext cx="3622025" cy="2134865"/>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rcRect/>
          <a:stretch/>
        </p:blipFill>
        <p:spPr>
          <a:xfrm>
            <a:off x="5550975" y="2113671"/>
            <a:ext cx="2817683" cy="1610953"/>
          </a:xfrm>
          <a:prstGeom prst="rect">
            <a:avLst/>
          </a:prstGeom>
        </p:spPr>
      </p:pic>
      <p:pic>
        <p:nvPicPr>
          <p:cNvPr id="2" name="Picture 1" descr="Drakalogia - 2014 PERIOD 5 &lt;strong&gt;PROZAC&lt;/strong&gt;"/>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5970" y="4379456"/>
            <a:ext cx="4693920" cy="2035628"/>
          </a:xfrm>
          <a:prstGeom prst="rect">
            <a:avLst/>
          </a:prstGeom>
        </p:spPr>
      </p:pic>
      <p:pic>
        <p:nvPicPr>
          <p:cNvPr id="7" name="Picture 6" descr="File:Two shelves full of &lt;strong&gt;liquor&lt;/strong&gt; bottles (Portland, Oregon ..."/>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81172" y="1987167"/>
            <a:ext cx="3203515" cy="2134865"/>
          </a:xfrm>
          <a:prstGeom prst="rect">
            <a:avLst/>
          </a:prstGeom>
        </p:spPr>
      </p:pic>
      <p:sp>
        <p:nvSpPr>
          <p:cNvPr id="4" name="Slide Number Placeholder 3">
            <a:extLst>
              <a:ext uri="{FF2B5EF4-FFF2-40B4-BE49-F238E27FC236}">
                <a16:creationId xmlns:a16="http://schemas.microsoft.com/office/drawing/2014/main" id="{D788494C-E60C-4631-AD8A-C5BE6B98AC14}"/>
              </a:ext>
            </a:extLst>
          </p:cNvPr>
          <p:cNvSpPr>
            <a:spLocks noGrp="1"/>
          </p:cNvSpPr>
          <p:nvPr>
            <p:ph type="sldNum" sz="quarter" idx="10"/>
          </p:nvPr>
        </p:nvSpPr>
        <p:spPr/>
        <p:txBody>
          <a:bodyPr/>
          <a:lstStyle/>
          <a:p>
            <a:pPr fontAlgn="base">
              <a:spcBef>
                <a:spcPct val="0"/>
              </a:spcBef>
              <a:spcAft>
                <a:spcPct val="0"/>
              </a:spcAft>
              <a:defRPr/>
            </a:pPr>
            <a:r>
              <a:rPr lang="en-US"/>
              <a:t>6-</a:t>
            </a:r>
            <a:fld id="{F9FD7121-6344-493B-BB7B-CFD9AD1ECE15}" type="slidenum">
              <a:rPr lang="en-US" smtClean="0"/>
              <a:pPr fontAlgn="base">
                <a:spcBef>
                  <a:spcPct val="0"/>
                </a:spcBef>
                <a:spcAft>
                  <a:spcPct val="0"/>
                </a:spcAft>
                <a:defRPr/>
              </a:pPr>
              <a:t>5</a:t>
            </a:fld>
            <a:endParaRPr lang="en-US" dirty="0"/>
          </a:p>
        </p:txBody>
      </p:sp>
    </p:spTree>
    <p:custDataLst>
      <p:tags r:id="rId1"/>
    </p:custData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Title 1"/>
          <p:cNvSpPr>
            <a:spLocks noGrp="1"/>
          </p:cNvSpPr>
          <p:nvPr>
            <p:ph type="title"/>
          </p:nvPr>
        </p:nvSpPr>
        <p:spPr/>
        <p:txBody>
          <a:bodyPr/>
          <a:lstStyle/>
          <a:p>
            <a:r>
              <a:rPr lang="en-US" altLang="en-US" dirty="0"/>
              <a:t>Eye Indicators </a:t>
            </a:r>
          </a:p>
        </p:txBody>
      </p:sp>
      <p:sp>
        <p:nvSpPr>
          <p:cNvPr id="3" name="Slide Number Placeholder 2">
            <a:extLst>
              <a:ext uri="{FF2B5EF4-FFF2-40B4-BE49-F238E27FC236}">
                <a16:creationId xmlns:a16="http://schemas.microsoft.com/office/drawing/2014/main" id="{F3E6E1D1-A165-4357-BE3D-E597AF0DDFB5}"/>
              </a:ext>
            </a:extLst>
          </p:cNvPr>
          <p:cNvSpPr>
            <a:spLocks noGrp="1"/>
          </p:cNvSpPr>
          <p:nvPr>
            <p:ph type="sldNum" sz="quarter" idx="10"/>
          </p:nvPr>
        </p:nvSpPr>
        <p:spPr/>
        <p:txBody>
          <a:bodyPr/>
          <a:lstStyle/>
          <a:p>
            <a:r>
              <a:rPr lang="en-US"/>
              <a:t>6-</a:t>
            </a:r>
            <a:fld id="{F9FD7121-6344-493B-BB7B-CFD9AD1ECE15}" type="slidenum">
              <a:rPr lang="en-US" smtClean="0"/>
              <a:pPr/>
              <a:t>50</a:t>
            </a:fld>
            <a:endParaRPr lang="en-US" dirty="0"/>
          </a:p>
        </p:txBody>
      </p:sp>
      <p:graphicFrame>
        <p:nvGraphicFramePr>
          <p:cNvPr id="6" name="Group 4"/>
          <p:cNvGraphicFramePr>
            <a:graphicFrameLocks noGrp="1"/>
          </p:cNvGraphicFramePr>
          <p:nvPr>
            <p:extLst>
              <p:ext uri="{D42A27DB-BD31-4B8C-83A1-F6EECF244321}">
                <p14:modId xmlns:p14="http://schemas.microsoft.com/office/powerpoint/2010/main" val="1898935684"/>
              </p:ext>
            </p:extLst>
          </p:nvPr>
        </p:nvGraphicFramePr>
        <p:xfrm>
          <a:off x="1801813" y="2148840"/>
          <a:ext cx="5486400" cy="2560320"/>
        </p:xfrm>
        <a:graphic>
          <a:graphicData uri="http://schemas.openxmlformats.org/drawingml/2006/table">
            <a:tbl>
              <a:tblPr>
                <a:tableStyleId>{D7AC3CCA-C797-4891-BE02-D94E43425B78}</a:tableStyleId>
              </a:tblPr>
              <a:tblGrid>
                <a:gridCol w="2743200">
                  <a:extLst>
                    <a:ext uri="{9D8B030D-6E8A-4147-A177-3AD203B41FA5}">
                      <a16:colId xmlns:a16="http://schemas.microsoft.com/office/drawing/2014/main" val="20000"/>
                    </a:ext>
                  </a:extLst>
                </a:gridCol>
                <a:gridCol w="2743200">
                  <a:extLst>
                    <a:ext uri="{9D8B030D-6E8A-4147-A177-3AD203B41FA5}">
                      <a16:colId xmlns:a16="http://schemas.microsoft.com/office/drawing/2014/main" val="20001"/>
                    </a:ext>
                  </a:extLst>
                </a:gridCol>
              </a:tblGrid>
              <a:tr h="640080">
                <a:tc>
                  <a:txBody>
                    <a:bodyPr/>
                    <a:lstStyle/>
                    <a:p>
                      <a:pPr marL="0" marR="0" lvl="0" indent="0" algn="l" defTabSz="457200" rtl="0" eaLnBrk="1" fontAlgn="base" latinLnBrk="0" hangingPunct="1">
                        <a:lnSpc>
                          <a:spcPct val="100000"/>
                        </a:lnSpc>
                        <a:spcBef>
                          <a:spcPct val="20000"/>
                        </a:spcBef>
                        <a:spcAft>
                          <a:spcPct val="0"/>
                        </a:spcAft>
                        <a:buClrTx/>
                        <a:buSzTx/>
                        <a:buFontTx/>
                        <a:buNone/>
                        <a:tabLst/>
                      </a:pPr>
                      <a:r>
                        <a:rPr kumimoji="0" lang="en-GB" sz="2600" u="none" strike="noStrike" cap="none" normalizeH="0" baseline="0" dirty="0">
                          <a:ln w="9525">
                            <a:noFill/>
                          </a:ln>
                          <a:solidFill>
                            <a:srgbClr val="000000"/>
                          </a:solidFill>
                          <a:effectLst/>
                          <a:latin typeface="+mj-lt"/>
                        </a:rPr>
                        <a:t>HGN</a:t>
                      </a:r>
                      <a:endParaRPr kumimoji="0" lang="en-US" sz="2600" b="0" i="0" u="none" strike="noStrike" cap="none" normalizeH="0" baseline="0" dirty="0">
                        <a:ln w="9525">
                          <a:noFill/>
                        </a:ln>
                        <a:solidFill>
                          <a:srgbClr val="000000"/>
                        </a:solidFill>
                        <a:effectLst/>
                        <a:latin typeface="+mj-lt"/>
                        <a:cs typeface="Arial" charset="0"/>
                      </a:endParaRPr>
                    </a:p>
                  </a:txBody>
                  <a:tcPr anchor="ctr" horzOverflow="overflow"/>
                </a:tc>
                <a:tc>
                  <a:txBody>
                    <a:bodyPr/>
                    <a:lstStyle/>
                    <a:p>
                      <a:pPr marL="0" marR="0" lvl="0" indent="0" algn="l" defTabSz="457200" rtl="0" eaLnBrk="1" fontAlgn="base" latinLnBrk="0" hangingPunct="1">
                        <a:lnSpc>
                          <a:spcPct val="100000"/>
                        </a:lnSpc>
                        <a:spcBef>
                          <a:spcPct val="20000"/>
                        </a:spcBef>
                        <a:spcAft>
                          <a:spcPct val="0"/>
                        </a:spcAft>
                        <a:buClrTx/>
                        <a:buSzTx/>
                        <a:buFontTx/>
                        <a:buNone/>
                        <a:tabLst/>
                      </a:pPr>
                      <a:r>
                        <a:rPr kumimoji="0" lang="en-GB" sz="2600" u="none" strike="noStrike" cap="none" normalizeH="0" baseline="0" dirty="0">
                          <a:ln w="9525">
                            <a:noFill/>
                          </a:ln>
                          <a:solidFill>
                            <a:srgbClr val="000000"/>
                          </a:solidFill>
                          <a:effectLst/>
                          <a:latin typeface="+mj-lt"/>
                        </a:rPr>
                        <a:t>Present</a:t>
                      </a:r>
                      <a:endParaRPr kumimoji="0" lang="en-US" sz="2600" b="0" i="0" u="none" strike="noStrike" cap="none" normalizeH="0" baseline="0" dirty="0">
                        <a:ln w="9525">
                          <a:noFill/>
                        </a:ln>
                        <a:solidFill>
                          <a:srgbClr val="000000"/>
                        </a:solidFill>
                        <a:effectLst/>
                        <a:latin typeface="+mj-lt"/>
                        <a:cs typeface="Arial" charset="0"/>
                      </a:endParaRPr>
                    </a:p>
                  </a:txBody>
                  <a:tcPr anchor="ctr" horzOverflow="overflow"/>
                </a:tc>
                <a:extLst>
                  <a:ext uri="{0D108BD9-81ED-4DB2-BD59-A6C34878D82A}">
                    <a16:rowId xmlns:a16="http://schemas.microsoft.com/office/drawing/2014/main" val="10000"/>
                  </a:ext>
                </a:extLst>
              </a:tr>
              <a:tr h="640080">
                <a:tc>
                  <a:txBody>
                    <a:bodyPr/>
                    <a:lstStyle/>
                    <a:p>
                      <a:pPr marL="0" marR="0" lvl="0" indent="0" algn="l" defTabSz="457200" rtl="0" eaLnBrk="1" fontAlgn="base" latinLnBrk="0" hangingPunct="1">
                        <a:lnSpc>
                          <a:spcPct val="100000"/>
                        </a:lnSpc>
                        <a:spcBef>
                          <a:spcPct val="20000"/>
                        </a:spcBef>
                        <a:spcAft>
                          <a:spcPct val="0"/>
                        </a:spcAft>
                        <a:buClrTx/>
                        <a:buSzTx/>
                        <a:buFontTx/>
                        <a:buNone/>
                        <a:tabLst/>
                      </a:pPr>
                      <a:r>
                        <a:rPr kumimoji="0" lang="en-GB" sz="2600" u="none" strike="noStrike" cap="none" normalizeH="0" baseline="0" dirty="0">
                          <a:ln w="9525">
                            <a:noFill/>
                          </a:ln>
                          <a:solidFill>
                            <a:srgbClr val="000000"/>
                          </a:solidFill>
                          <a:effectLst/>
                          <a:latin typeface="+mj-lt"/>
                        </a:rPr>
                        <a:t>VGN</a:t>
                      </a:r>
                      <a:endParaRPr kumimoji="0" lang="en-US" sz="2600" b="0" i="0" u="none" strike="noStrike" cap="none" normalizeH="0" baseline="0" dirty="0">
                        <a:ln w="9525">
                          <a:noFill/>
                        </a:ln>
                        <a:solidFill>
                          <a:srgbClr val="000000"/>
                        </a:solidFill>
                        <a:effectLst/>
                        <a:latin typeface="+mj-lt"/>
                        <a:cs typeface="Arial" charset="0"/>
                      </a:endParaRPr>
                    </a:p>
                  </a:txBody>
                  <a:tcPr anchor="ctr" horzOverflow="overflow"/>
                </a:tc>
                <a:tc>
                  <a:txBody>
                    <a:bodyPr/>
                    <a:lstStyle/>
                    <a:p>
                      <a:pPr marL="0" marR="0" lvl="0" indent="0" algn="l" defTabSz="457200" rtl="0" eaLnBrk="1" fontAlgn="base" latinLnBrk="0" hangingPunct="1">
                        <a:lnSpc>
                          <a:spcPct val="100000"/>
                        </a:lnSpc>
                        <a:spcBef>
                          <a:spcPct val="20000"/>
                        </a:spcBef>
                        <a:spcAft>
                          <a:spcPct val="0"/>
                        </a:spcAft>
                        <a:buClrTx/>
                        <a:buSzTx/>
                        <a:buFontTx/>
                        <a:buNone/>
                        <a:tabLst/>
                      </a:pPr>
                      <a:r>
                        <a:rPr kumimoji="0" lang="en-GB" sz="2600" u="none" strike="noStrike" cap="none" normalizeH="0" baseline="0" dirty="0">
                          <a:ln w="9525">
                            <a:noFill/>
                          </a:ln>
                          <a:solidFill>
                            <a:srgbClr val="000000"/>
                          </a:solidFill>
                          <a:effectLst/>
                          <a:latin typeface="+mj-lt"/>
                        </a:rPr>
                        <a:t>Present</a:t>
                      </a:r>
                    </a:p>
                  </a:txBody>
                  <a:tcPr anchor="ctr" horzOverflow="overflow"/>
                </a:tc>
                <a:extLst>
                  <a:ext uri="{0D108BD9-81ED-4DB2-BD59-A6C34878D82A}">
                    <a16:rowId xmlns:a16="http://schemas.microsoft.com/office/drawing/2014/main" val="10001"/>
                  </a:ext>
                </a:extLst>
              </a:tr>
              <a:tr h="640080">
                <a:tc>
                  <a:txBody>
                    <a:bodyPr/>
                    <a:lstStyle/>
                    <a:p>
                      <a:pPr marL="0" marR="0" lvl="0" indent="0" algn="l" defTabSz="457200" rtl="0" eaLnBrk="1" fontAlgn="base" latinLnBrk="0" hangingPunct="1">
                        <a:lnSpc>
                          <a:spcPct val="100000"/>
                        </a:lnSpc>
                        <a:spcBef>
                          <a:spcPct val="20000"/>
                        </a:spcBef>
                        <a:spcAft>
                          <a:spcPct val="0"/>
                        </a:spcAft>
                        <a:buClrTx/>
                        <a:buSzTx/>
                        <a:buFontTx/>
                        <a:buNone/>
                        <a:tabLst/>
                      </a:pPr>
                      <a:r>
                        <a:rPr kumimoji="0" lang="en-GB" sz="2600" u="none" strike="noStrike" cap="none" normalizeH="0" baseline="0" dirty="0">
                          <a:ln w="9525">
                            <a:noFill/>
                          </a:ln>
                          <a:solidFill>
                            <a:srgbClr val="000000"/>
                          </a:solidFill>
                          <a:effectLst/>
                          <a:latin typeface="+mj-lt"/>
                        </a:rPr>
                        <a:t>LOC</a:t>
                      </a:r>
                      <a:endParaRPr kumimoji="0" lang="en-US" sz="2600" b="0" i="0" u="none" strike="noStrike" cap="none" normalizeH="0" baseline="0" dirty="0">
                        <a:ln w="9525">
                          <a:noFill/>
                        </a:ln>
                        <a:solidFill>
                          <a:srgbClr val="000000"/>
                        </a:solidFill>
                        <a:effectLst/>
                        <a:latin typeface="+mj-lt"/>
                        <a:cs typeface="Arial" charset="0"/>
                      </a:endParaRPr>
                    </a:p>
                  </a:txBody>
                  <a:tcPr anchor="ctr" horzOverflow="overflow"/>
                </a:tc>
                <a:tc>
                  <a:txBody>
                    <a:bodyPr/>
                    <a:lstStyle/>
                    <a:p>
                      <a:pPr marL="0" marR="0" lvl="0" indent="0" algn="l" defTabSz="457200" rtl="0" eaLnBrk="1" fontAlgn="base" latinLnBrk="0" hangingPunct="1">
                        <a:lnSpc>
                          <a:spcPct val="100000"/>
                        </a:lnSpc>
                        <a:spcBef>
                          <a:spcPct val="20000"/>
                        </a:spcBef>
                        <a:spcAft>
                          <a:spcPct val="0"/>
                        </a:spcAft>
                        <a:buClrTx/>
                        <a:buSzTx/>
                        <a:buFontTx/>
                        <a:buNone/>
                        <a:tabLst/>
                      </a:pPr>
                      <a:r>
                        <a:rPr kumimoji="0" lang="en-GB" sz="2600" u="none" strike="noStrike" cap="none" normalizeH="0" baseline="0" dirty="0">
                          <a:ln w="9525">
                            <a:noFill/>
                          </a:ln>
                          <a:solidFill>
                            <a:srgbClr val="000000"/>
                          </a:solidFill>
                          <a:effectLst/>
                          <a:latin typeface="+mj-lt"/>
                        </a:rPr>
                        <a:t>Present</a:t>
                      </a:r>
                      <a:endParaRPr kumimoji="0" lang="en-US" sz="2600" b="0" i="0" u="none" strike="noStrike" cap="none" normalizeH="0" baseline="0" dirty="0">
                        <a:ln w="9525">
                          <a:noFill/>
                        </a:ln>
                        <a:solidFill>
                          <a:srgbClr val="000000"/>
                        </a:solidFill>
                        <a:effectLst/>
                        <a:latin typeface="+mj-lt"/>
                        <a:cs typeface="Arial" charset="0"/>
                      </a:endParaRPr>
                    </a:p>
                  </a:txBody>
                  <a:tcPr anchor="ctr" horzOverflow="overflow"/>
                </a:tc>
                <a:extLst>
                  <a:ext uri="{0D108BD9-81ED-4DB2-BD59-A6C34878D82A}">
                    <a16:rowId xmlns:a16="http://schemas.microsoft.com/office/drawing/2014/main" val="10002"/>
                  </a:ext>
                </a:extLst>
              </a:tr>
              <a:tr h="640080">
                <a:tc>
                  <a:txBody>
                    <a:bodyPr/>
                    <a:lstStyle/>
                    <a:p>
                      <a:pPr marL="0" marR="0" lvl="0" indent="0" algn="l" defTabSz="457200" rtl="0" eaLnBrk="1" fontAlgn="base" latinLnBrk="0" hangingPunct="1">
                        <a:lnSpc>
                          <a:spcPct val="100000"/>
                        </a:lnSpc>
                        <a:spcBef>
                          <a:spcPct val="20000"/>
                        </a:spcBef>
                        <a:spcAft>
                          <a:spcPct val="0"/>
                        </a:spcAft>
                        <a:buClrTx/>
                        <a:buSzTx/>
                        <a:buFontTx/>
                        <a:buNone/>
                        <a:tabLst/>
                      </a:pPr>
                      <a:r>
                        <a:rPr kumimoji="0" lang="en-GB" sz="2600" u="none" strike="noStrike" cap="none" normalizeH="0" baseline="0" dirty="0">
                          <a:ln w="9525">
                            <a:noFill/>
                          </a:ln>
                          <a:solidFill>
                            <a:srgbClr val="000000"/>
                          </a:solidFill>
                          <a:effectLst/>
                          <a:latin typeface="+mj-lt"/>
                        </a:rPr>
                        <a:t>Pupil Size</a:t>
                      </a:r>
                      <a:endParaRPr kumimoji="0" lang="en-US" sz="2600" b="0" i="0" u="none" strike="noStrike" cap="none" normalizeH="0" baseline="0" dirty="0">
                        <a:ln w="9525">
                          <a:noFill/>
                        </a:ln>
                        <a:solidFill>
                          <a:srgbClr val="000000"/>
                        </a:solidFill>
                        <a:effectLst/>
                        <a:latin typeface="+mj-lt"/>
                        <a:cs typeface="Arial" charset="0"/>
                      </a:endParaRPr>
                    </a:p>
                  </a:txBody>
                  <a:tcPr anchor="ctr" horzOverflow="overflow"/>
                </a:tc>
                <a:tc>
                  <a:txBody>
                    <a:bodyPr/>
                    <a:lstStyle/>
                    <a:p>
                      <a:pPr marL="0" marR="0" lvl="0" indent="0" algn="l" defTabSz="457200" rtl="0" eaLnBrk="1" fontAlgn="base" latinLnBrk="0" hangingPunct="1">
                        <a:lnSpc>
                          <a:spcPct val="100000"/>
                        </a:lnSpc>
                        <a:spcBef>
                          <a:spcPct val="20000"/>
                        </a:spcBef>
                        <a:spcAft>
                          <a:spcPct val="0"/>
                        </a:spcAft>
                        <a:buClrTx/>
                        <a:buSzTx/>
                        <a:buFontTx/>
                        <a:buNone/>
                        <a:tabLst/>
                      </a:pPr>
                      <a:r>
                        <a:rPr kumimoji="0" lang="en-GB" sz="2600" u="none" strike="noStrike" cap="none" normalizeH="0" baseline="0" dirty="0">
                          <a:ln w="9525">
                            <a:noFill/>
                          </a:ln>
                          <a:solidFill>
                            <a:srgbClr val="000000"/>
                          </a:solidFill>
                          <a:effectLst/>
                          <a:latin typeface="+mj-lt"/>
                        </a:rPr>
                        <a:t>Normal</a:t>
                      </a:r>
                      <a:endParaRPr kumimoji="0" lang="en-US" sz="2600" b="0" i="0" u="none" strike="noStrike" cap="none" normalizeH="0" baseline="0" dirty="0">
                        <a:ln w="9525">
                          <a:noFill/>
                        </a:ln>
                        <a:solidFill>
                          <a:srgbClr val="000000"/>
                        </a:solidFill>
                        <a:effectLst/>
                        <a:latin typeface="+mj-lt"/>
                        <a:cs typeface="Arial" charset="0"/>
                      </a:endParaRPr>
                    </a:p>
                  </a:txBody>
                  <a:tcPr anchor="ctr" horzOverflow="overflow"/>
                </a:tc>
                <a:extLst>
                  <a:ext uri="{0D108BD9-81ED-4DB2-BD59-A6C34878D82A}">
                    <a16:rowId xmlns:a16="http://schemas.microsoft.com/office/drawing/2014/main" val="10003"/>
                  </a:ext>
                </a:extLst>
              </a:tr>
            </a:tbl>
          </a:graphicData>
        </a:graphic>
      </p:graphicFrame>
      <p:sp>
        <p:nvSpPr>
          <p:cNvPr id="5" name="Rectangle 4">
            <a:extLst>
              <a:ext uri="{FF2B5EF4-FFF2-40B4-BE49-F238E27FC236}">
                <a16:creationId xmlns:a16="http://schemas.microsoft.com/office/drawing/2014/main" id="{283C49BA-DAA7-471A-85A6-D107FF1FB26A}"/>
              </a:ext>
            </a:extLst>
          </p:cNvPr>
          <p:cNvSpPr/>
          <p:nvPr/>
        </p:nvSpPr>
        <p:spPr>
          <a:xfrm>
            <a:off x="4660054" y="2248746"/>
            <a:ext cx="1354666" cy="413174"/>
          </a:xfrm>
          <a:prstGeom prst="rect">
            <a:avLst/>
          </a:prstGeom>
          <a:solidFill>
            <a:srgbClr val="E7E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7DE2425-B5A7-4BBD-8B6A-9DB798814446}"/>
              </a:ext>
            </a:extLst>
          </p:cNvPr>
          <p:cNvSpPr/>
          <p:nvPr/>
        </p:nvSpPr>
        <p:spPr>
          <a:xfrm>
            <a:off x="1855787" y="2854959"/>
            <a:ext cx="1354666" cy="413174"/>
          </a:xfrm>
          <a:prstGeom prst="rect">
            <a:avLst/>
          </a:prstGeom>
          <a:solidFill>
            <a:srgbClr val="E7E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A3133427-A41A-4346-B974-9E274C6B2BC4}"/>
              </a:ext>
            </a:extLst>
          </p:cNvPr>
          <p:cNvSpPr/>
          <p:nvPr/>
        </p:nvSpPr>
        <p:spPr>
          <a:xfrm>
            <a:off x="4660054" y="2934016"/>
            <a:ext cx="1354666" cy="413174"/>
          </a:xfrm>
          <a:prstGeom prst="rect">
            <a:avLst/>
          </a:prstGeom>
          <a:solidFill>
            <a:srgbClr val="E7E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7F87F454-1ECC-433C-98B2-4B473BE72818}"/>
              </a:ext>
            </a:extLst>
          </p:cNvPr>
          <p:cNvSpPr/>
          <p:nvPr/>
        </p:nvSpPr>
        <p:spPr>
          <a:xfrm>
            <a:off x="1855787" y="3561078"/>
            <a:ext cx="1354666" cy="413174"/>
          </a:xfrm>
          <a:prstGeom prst="rect">
            <a:avLst/>
          </a:prstGeom>
          <a:solidFill>
            <a:srgbClr val="E7E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7F9E27A0-25BA-42BD-AB7B-1F30C963668C}"/>
              </a:ext>
            </a:extLst>
          </p:cNvPr>
          <p:cNvSpPr/>
          <p:nvPr/>
        </p:nvSpPr>
        <p:spPr>
          <a:xfrm>
            <a:off x="4660054" y="3619286"/>
            <a:ext cx="1354666" cy="413174"/>
          </a:xfrm>
          <a:prstGeom prst="rect">
            <a:avLst/>
          </a:prstGeom>
          <a:solidFill>
            <a:srgbClr val="E7E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83DBAFBD-F43A-4162-ACCC-83C8C2406AD5}"/>
              </a:ext>
            </a:extLst>
          </p:cNvPr>
          <p:cNvSpPr/>
          <p:nvPr/>
        </p:nvSpPr>
        <p:spPr>
          <a:xfrm>
            <a:off x="1910187" y="4235872"/>
            <a:ext cx="1821920" cy="413174"/>
          </a:xfrm>
          <a:prstGeom prst="rect">
            <a:avLst/>
          </a:prstGeom>
          <a:solidFill>
            <a:srgbClr val="E7E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B5DCA6D-D44D-4867-9387-C031831A23DB}"/>
              </a:ext>
            </a:extLst>
          </p:cNvPr>
          <p:cNvSpPr/>
          <p:nvPr/>
        </p:nvSpPr>
        <p:spPr>
          <a:xfrm>
            <a:off x="4572000" y="4235872"/>
            <a:ext cx="1354666" cy="413174"/>
          </a:xfrm>
          <a:prstGeom prst="rect">
            <a:avLst/>
          </a:prstGeom>
          <a:solidFill>
            <a:srgbClr val="E7E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P spid="9" grpId="0" animBg="1"/>
      <p:bldP spid="10" grpId="0" animBg="1"/>
      <p:bldP spid="11" grpId="0" animBg="1"/>
      <p:bldP spid="12"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Title 1"/>
          <p:cNvSpPr>
            <a:spLocks noGrp="1"/>
          </p:cNvSpPr>
          <p:nvPr>
            <p:ph type="title"/>
          </p:nvPr>
        </p:nvSpPr>
        <p:spPr>
          <a:xfrm>
            <a:off x="519113" y="679450"/>
            <a:ext cx="8051800" cy="582613"/>
          </a:xfrm>
        </p:spPr>
        <p:txBody>
          <a:bodyPr/>
          <a:lstStyle/>
          <a:p>
            <a:r>
              <a:rPr lang="en-US" altLang="en-US" dirty="0"/>
              <a:t>Duration of Effects</a:t>
            </a:r>
          </a:p>
        </p:txBody>
      </p:sp>
      <p:graphicFrame>
        <p:nvGraphicFramePr>
          <p:cNvPr id="6" name="Group 4"/>
          <p:cNvGraphicFramePr>
            <a:graphicFrameLocks/>
          </p:cNvGraphicFramePr>
          <p:nvPr>
            <p:extLst>
              <p:ext uri="{D42A27DB-BD31-4B8C-83A1-F6EECF244321}">
                <p14:modId xmlns:p14="http://schemas.microsoft.com/office/powerpoint/2010/main" val="1797946700"/>
              </p:ext>
            </p:extLst>
          </p:nvPr>
        </p:nvGraphicFramePr>
        <p:xfrm>
          <a:off x="917762" y="1729000"/>
          <a:ext cx="7308476" cy="3399999"/>
        </p:xfrm>
        <a:graphic>
          <a:graphicData uri="http://schemas.openxmlformats.org/drawingml/2006/table">
            <a:tbl>
              <a:tblPr>
                <a:tableStyleId>{D7AC3CCA-C797-4891-BE02-D94E43425B78}</a:tableStyleId>
              </a:tblPr>
              <a:tblGrid>
                <a:gridCol w="2629578">
                  <a:extLst>
                    <a:ext uri="{9D8B030D-6E8A-4147-A177-3AD203B41FA5}">
                      <a16:colId xmlns:a16="http://schemas.microsoft.com/office/drawing/2014/main" val="20000"/>
                    </a:ext>
                  </a:extLst>
                </a:gridCol>
                <a:gridCol w="4678898">
                  <a:extLst>
                    <a:ext uri="{9D8B030D-6E8A-4147-A177-3AD203B41FA5}">
                      <a16:colId xmlns:a16="http://schemas.microsoft.com/office/drawing/2014/main" val="20001"/>
                    </a:ext>
                  </a:extLst>
                </a:gridCol>
              </a:tblGrid>
              <a:tr h="653399">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600" b="1" u="none" strike="noStrike" cap="none" normalizeH="0" baseline="0" dirty="0">
                          <a:ln>
                            <a:noFill/>
                          </a:ln>
                          <a:solidFill>
                            <a:schemeClr val="bg1"/>
                          </a:solidFill>
                          <a:effectLst/>
                          <a:latin typeface="+mj-lt"/>
                        </a:rPr>
                        <a:t>Type</a:t>
                      </a:r>
                      <a:endParaRPr kumimoji="0" lang="en-US" sz="2600" b="1" i="0" u="none" strike="noStrike" cap="none" normalizeH="0" baseline="0" dirty="0">
                        <a:ln>
                          <a:noFill/>
                        </a:ln>
                        <a:solidFill>
                          <a:schemeClr val="bg1"/>
                        </a:solidFill>
                        <a:effectLst/>
                        <a:latin typeface="+mj-lt"/>
                        <a:cs typeface="Arial" charset="0"/>
                      </a:endParaRPr>
                    </a:p>
                  </a:txBody>
                  <a:tcPr anchor="ctr" horzOverflow="overflow">
                    <a:lnR w="12700" cap="flat" cmpd="sng" algn="ctr">
                      <a:solidFill>
                        <a:schemeClr val="bg1"/>
                      </a:solidFill>
                      <a:prstDash val="solid"/>
                      <a:round/>
                      <a:headEnd type="none" w="med" len="med"/>
                      <a:tailEnd type="none" w="med" len="med"/>
                    </a:lnR>
                    <a:solidFill>
                      <a:schemeClr val="tx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600" b="1" u="none" strike="noStrike" cap="none" normalizeH="0" baseline="0" dirty="0">
                          <a:ln>
                            <a:noFill/>
                          </a:ln>
                          <a:solidFill>
                            <a:schemeClr val="bg1"/>
                          </a:solidFill>
                          <a:effectLst/>
                          <a:latin typeface="+mj-lt"/>
                        </a:rPr>
                        <a:t>Duration</a:t>
                      </a:r>
                      <a:endParaRPr kumimoji="0" lang="en-US" sz="2600" b="1" i="0" u="none" strike="noStrike" cap="none" normalizeH="0" baseline="0" dirty="0">
                        <a:ln>
                          <a:noFill/>
                        </a:ln>
                        <a:solidFill>
                          <a:schemeClr val="bg1"/>
                        </a:solidFill>
                        <a:effectLst/>
                        <a:latin typeface="+mj-lt"/>
                        <a:cs typeface="Arial" charset="0"/>
                      </a:endParaRPr>
                    </a:p>
                  </a:txBody>
                  <a:tcPr anchor="ctr" horzOverflow="overflow">
                    <a:lnL w="12700" cap="flat" cmpd="sng" algn="ctr">
                      <a:solidFill>
                        <a:schemeClr val="bg1"/>
                      </a:solidFill>
                      <a:prstDash val="solid"/>
                      <a:round/>
                      <a:headEnd type="none" w="med" len="med"/>
                      <a:tailEnd type="none" w="med" len="med"/>
                    </a:lnL>
                    <a:solidFill>
                      <a:schemeClr val="tx2"/>
                    </a:solidFill>
                  </a:tcPr>
                </a:tc>
                <a:extLst>
                  <a:ext uri="{0D108BD9-81ED-4DB2-BD59-A6C34878D82A}">
                    <a16:rowId xmlns:a16="http://schemas.microsoft.com/office/drawing/2014/main" val="10000"/>
                  </a:ext>
                </a:extLst>
              </a:tr>
              <a:tr h="653399">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lang="en-US" sz="2600" dirty="0">
                          <a:solidFill>
                            <a:srgbClr val="000000"/>
                          </a:solidFill>
                          <a:latin typeface="+mj-lt"/>
                        </a:rPr>
                        <a:t>DXM</a:t>
                      </a:r>
                      <a:endParaRPr kumimoji="0" lang="en-US" sz="2600" b="0" i="0" u="none" strike="noStrike" cap="none" normalizeH="0" baseline="0" dirty="0">
                        <a:ln>
                          <a:noFill/>
                        </a:ln>
                        <a:solidFill>
                          <a:srgbClr val="000000"/>
                        </a:solidFill>
                        <a:effectLst/>
                        <a:latin typeface="+mj-lt"/>
                        <a:cs typeface="Arial" charset="0"/>
                      </a:endParaRPr>
                    </a:p>
                  </a:txBody>
                  <a:tcPr anchor="ctr"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lang="en-US" sz="2600" dirty="0">
                          <a:solidFill>
                            <a:srgbClr val="000000"/>
                          </a:solidFill>
                          <a:latin typeface="+mj-lt"/>
                        </a:rPr>
                        <a:t>3 – 6 hours</a:t>
                      </a:r>
                      <a:endParaRPr kumimoji="0" lang="en-US" sz="2600" b="0" i="0" u="none" strike="noStrike" cap="none" normalizeH="0" baseline="0" dirty="0">
                        <a:ln>
                          <a:noFill/>
                        </a:ln>
                        <a:solidFill>
                          <a:srgbClr val="000000"/>
                        </a:solidFill>
                        <a:effectLst/>
                        <a:latin typeface="+mj-lt"/>
                        <a:cs typeface="Arial" charset="0"/>
                      </a:endParaRPr>
                    </a:p>
                  </a:txBody>
                  <a:tcPr anchor="ctr" horzOverflow="overflow"/>
                </a:tc>
                <a:extLst>
                  <a:ext uri="{0D108BD9-81ED-4DB2-BD59-A6C34878D82A}">
                    <a16:rowId xmlns:a16="http://schemas.microsoft.com/office/drawing/2014/main" val="10001"/>
                  </a:ext>
                </a:extLst>
              </a:tr>
              <a:tr h="673175">
                <a:tc>
                  <a:txBody>
                    <a:bodyPr/>
                    <a:lstStyle/>
                    <a:p>
                      <a:pPr eaLnBrk="1" hangingPunct="1">
                        <a:buFontTx/>
                        <a:buNone/>
                      </a:pPr>
                      <a:r>
                        <a:rPr lang="en-US" sz="2600" dirty="0">
                          <a:solidFill>
                            <a:srgbClr val="000000"/>
                          </a:solidFill>
                          <a:latin typeface="+mj-lt"/>
                        </a:rPr>
                        <a:t>Ketamine</a:t>
                      </a:r>
                      <a:endParaRPr lang="en-US" sz="2600" b="0" dirty="0">
                        <a:solidFill>
                          <a:srgbClr val="000000"/>
                        </a:solidFill>
                        <a:latin typeface="+mj-lt"/>
                      </a:endParaRPr>
                    </a:p>
                  </a:txBody>
                  <a:tcPr anchor="ctr"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lang="en-US" sz="2600" dirty="0">
                          <a:solidFill>
                            <a:srgbClr val="000000"/>
                          </a:solidFill>
                          <a:latin typeface="+mj-lt"/>
                        </a:rPr>
                        <a:t>30</a:t>
                      </a:r>
                      <a:r>
                        <a:rPr lang="en-US" sz="2600" baseline="0" dirty="0">
                          <a:solidFill>
                            <a:srgbClr val="000000"/>
                          </a:solidFill>
                          <a:latin typeface="+mj-lt"/>
                        </a:rPr>
                        <a:t> – 45 minutes (injected)</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600" u="none" strike="noStrike" cap="none" normalizeH="0" baseline="0" dirty="0">
                          <a:ln>
                            <a:noFill/>
                          </a:ln>
                          <a:solidFill>
                            <a:srgbClr val="000000"/>
                          </a:solidFill>
                          <a:effectLst/>
                          <a:latin typeface="+mj-lt"/>
                        </a:rPr>
                        <a:t>45 – 60 minutes (insufflation)</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600" u="none" strike="noStrike" cap="none" normalizeH="0" baseline="0" dirty="0">
                          <a:ln>
                            <a:noFill/>
                          </a:ln>
                          <a:solidFill>
                            <a:srgbClr val="000000"/>
                          </a:solidFill>
                          <a:effectLst/>
                          <a:latin typeface="+mj-lt"/>
                        </a:rPr>
                        <a:t>1 – 2 hours (orally)</a:t>
                      </a:r>
                      <a:endParaRPr kumimoji="0" lang="en-US" sz="2600" b="0" i="0" u="none" strike="noStrike" cap="none" normalizeH="0" baseline="0" dirty="0">
                        <a:ln>
                          <a:noFill/>
                        </a:ln>
                        <a:solidFill>
                          <a:srgbClr val="000000"/>
                        </a:solidFill>
                        <a:effectLst/>
                        <a:latin typeface="+mj-lt"/>
                        <a:cs typeface="Arial" charset="0"/>
                      </a:endParaRPr>
                    </a:p>
                  </a:txBody>
                  <a:tcPr anchor="ctr" horzOverflow="overflow"/>
                </a:tc>
                <a:extLst>
                  <a:ext uri="{0D108BD9-81ED-4DB2-BD59-A6C34878D82A}">
                    <a16:rowId xmlns:a16="http://schemas.microsoft.com/office/drawing/2014/main" val="10002"/>
                  </a:ext>
                </a:extLst>
              </a:tr>
              <a:tr h="654545">
                <a:tc>
                  <a:txBody>
                    <a:bodyPr/>
                    <a:lstStyle/>
                    <a:p>
                      <a:r>
                        <a:rPr lang="en-US" sz="2600" dirty="0">
                          <a:solidFill>
                            <a:srgbClr val="000000"/>
                          </a:solidFill>
                          <a:latin typeface="+mj-lt"/>
                        </a:rPr>
                        <a:t>PCP </a:t>
                      </a:r>
                      <a:endParaRPr lang="en-US" sz="2600" b="0" dirty="0">
                        <a:solidFill>
                          <a:srgbClr val="000000"/>
                        </a:solidFill>
                        <a:latin typeface="+mj-lt"/>
                      </a:endParaRPr>
                    </a:p>
                  </a:txBody>
                  <a:tcPr anchor="ctr"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lang="en-US" sz="2600" dirty="0">
                          <a:solidFill>
                            <a:srgbClr val="000000"/>
                          </a:solidFill>
                          <a:latin typeface="+mj-lt"/>
                        </a:rPr>
                        <a:t>4 – 6 hours</a:t>
                      </a:r>
                      <a:endParaRPr kumimoji="0" lang="en-US" sz="2600" b="0" i="0" u="none" strike="noStrike" cap="none" normalizeH="0" baseline="0" dirty="0">
                        <a:ln>
                          <a:noFill/>
                        </a:ln>
                        <a:solidFill>
                          <a:srgbClr val="000000"/>
                        </a:solidFill>
                        <a:effectLst/>
                        <a:latin typeface="+mj-lt"/>
                        <a:cs typeface="Arial" charset="0"/>
                      </a:endParaRPr>
                    </a:p>
                  </a:txBody>
                  <a:tcPr anchor="ctr" horzOverflow="overflow"/>
                </a:tc>
                <a:extLst>
                  <a:ext uri="{0D108BD9-81ED-4DB2-BD59-A6C34878D82A}">
                    <a16:rowId xmlns:a16="http://schemas.microsoft.com/office/drawing/2014/main" val="2663615875"/>
                  </a:ext>
                </a:extLst>
              </a:tr>
            </a:tbl>
          </a:graphicData>
        </a:graphic>
      </p:graphicFrame>
      <p:sp>
        <p:nvSpPr>
          <p:cNvPr id="3" name="Slide Number Placeholder 2">
            <a:extLst>
              <a:ext uri="{FF2B5EF4-FFF2-40B4-BE49-F238E27FC236}">
                <a16:creationId xmlns:a16="http://schemas.microsoft.com/office/drawing/2014/main" id="{BFC65915-1292-437E-B12A-7D6FA8B8BCFA}"/>
              </a:ext>
            </a:extLst>
          </p:cNvPr>
          <p:cNvSpPr>
            <a:spLocks noGrp="1"/>
          </p:cNvSpPr>
          <p:nvPr>
            <p:ph type="sldNum" sz="quarter" idx="10"/>
          </p:nvPr>
        </p:nvSpPr>
        <p:spPr/>
        <p:txBody>
          <a:bodyPr/>
          <a:lstStyle/>
          <a:p>
            <a:pPr fontAlgn="base">
              <a:spcBef>
                <a:spcPct val="0"/>
              </a:spcBef>
              <a:spcAft>
                <a:spcPct val="0"/>
              </a:spcAft>
              <a:defRPr/>
            </a:pPr>
            <a:r>
              <a:rPr lang="en-US"/>
              <a:t>6-</a:t>
            </a:r>
            <a:fld id="{F9FD7121-6344-493B-BB7B-CFD9AD1ECE15}" type="slidenum">
              <a:rPr lang="en-US" smtClean="0"/>
              <a:pPr fontAlgn="base">
                <a:spcBef>
                  <a:spcPct val="0"/>
                </a:spcBef>
                <a:spcAft>
                  <a:spcPct val="0"/>
                </a:spcAft>
                <a:defRPr/>
              </a:pPr>
              <a:t>51</a:t>
            </a:fld>
            <a:endParaRPr lang="en-US" dirty="0"/>
          </a:p>
        </p:txBody>
      </p:sp>
      <p:sp>
        <p:nvSpPr>
          <p:cNvPr id="5" name="Rectangle 4">
            <a:extLst>
              <a:ext uri="{FF2B5EF4-FFF2-40B4-BE49-F238E27FC236}">
                <a16:creationId xmlns:a16="http://schemas.microsoft.com/office/drawing/2014/main" id="{0030FDE8-55B2-41BC-8922-FC15D5214854}"/>
              </a:ext>
            </a:extLst>
          </p:cNvPr>
          <p:cNvSpPr/>
          <p:nvPr/>
        </p:nvSpPr>
        <p:spPr>
          <a:xfrm>
            <a:off x="3623734" y="2485813"/>
            <a:ext cx="2248746" cy="413174"/>
          </a:xfrm>
          <a:prstGeom prst="rect">
            <a:avLst/>
          </a:prstGeom>
          <a:solidFill>
            <a:srgbClr val="E7E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1E75ED64-DB67-4C2B-A3F9-25D833F25E8B}"/>
              </a:ext>
            </a:extLst>
          </p:cNvPr>
          <p:cNvSpPr/>
          <p:nvPr/>
        </p:nvSpPr>
        <p:spPr>
          <a:xfrm>
            <a:off x="995680" y="3491388"/>
            <a:ext cx="1584960" cy="572612"/>
          </a:xfrm>
          <a:prstGeom prst="rect">
            <a:avLst/>
          </a:prstGeom>
          <a:solidFill>
            <a:srgbClr val="E7E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094BA7DA-EB28-490F-B744-E98030012066}"/>
              </a:ext>
            </a:extLst>
          </p:cNvPr>
          <p:cNvSpPr/>
          <p:nvPr/>
        </p:nvSpPr>
        <p:spPr>
          <a:xfrm>
            <a:off x="3623733" y="3091760"/>
            <a:ext cx="4023359" cy="413174"/>
          </a:xfrm>
          <a:prstGeom prst="rect">
            <a:avLst/>
          </a:prstGeom>
          <a:solidFill>
            <a:srgbClr val="E7E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59619681-2476-40DE-8830-D9EC009E2DAC}"/>
              </a:ext>
            </a:extLst>
          </p:cNvPr>
          <p:cNvSpPr/>
          <p:nvPr/>
        </p:nvSpPr>
        <p:spPr>
          <a:xfrm>
            <a:off x="3623733" y="3567111"/>
            <a:ext cx="4348480" cy="413174"/>
          </a:xfrm>
          <a:prstGeom prst="rect">
            <a:avLst/>
          </a:prstGeom>
          <a:solidFill>
            <a:srgbClr val="E7E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9B874A6A-BF1D-4E6B-A083-85F37B5C1402}"/>
              </a:ext>
            </a:extLst>
          </p:cNvPr>
          <p:cNvSpPr/>
          <p:nvPr/>
        </p:nvSpPr>
        <p:spPr>
          <a:xfrm>
            <a:off x="3623733" y="4034048"/>
            <a:ext cx="2939629" cy="413174"/>
          </a:xfrm>
          <a:prstGeom prst="rect">
            <a:avLst/>
          </a:prstGeom>
          <a:solidFill>
            <a:srgbClr val="E7E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19142018-9BC5-446E-8006-2E218E53019D}"/>
              </a:ext>
            </a:extLst>
          </p:cNvPr>
          <p:cNvSpPr/>
          <p:nvPr/>
        </p:nvSpPr>
        <p:spPr>
          <a:xfrm>
            <a:off x="995680" y="4612640"/>
            <a:ext cx="1354666" cy="413174"/>
          </a:xfrm>
          <a:prstGeom prst="rect">
            <a:avLst/>
          </a:prstGeom>
          <a:solidFill>
            <a:srgbClr val="E7E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6A024721-03A3-4310-8F1C-A7CAFFA6968E}"/>
              </a:ext>
            </a:extLst>
          </p:cNvPr>
          <p:cNvSpPr/>
          <p:nvPr/>
        </p:nvSpPr>
        <p:spPr>
          <a:xfrm>
            <a:off x="3623732" y="4661107"/>
            <a:ext cx="1984587" cy="413174"/>
          </a:xfrm>
          <a:prstGeom prst="rect">
            <a:avLst/>
          </a:prstGeom>
          <a:solidFill>
            <a:srgbClr val="E7E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P spid="9" grpId="0" animBg="1"/>
      <p:bldP spid="10" grpId="0" animBg="1"/>
      <p:bldP spid="11" grpId="0" animBg="1"/>
      <p:bldP spid="12"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Title 1"/>
          <p:cNvSpPr>
            <a:spLocks noGrp="1"/>
          </p:cNvSpPr>
          <p:nvPr>
            <p:ph type="title"/>
          </p:nvPr>
        </p:nvSpPr>
        <p:spPr/>
        <p:txBody>
          <a:bodyPr/>
          <a:lstStyle/>
          <a:p>
            <a:r>
              <a:rPr lang="en-US" altLang="en-US" dirty="0"/>
              <a:t>Overdose Signs and Symptoms </a:t>
            </a:r>
          </a:p>
        </p:txBody>
      </p:sp>
      <p:sp>
        <p:nvSpPr>
          <p:cNvPr id="3" name="Content Placeholder 2"/>
          <p:cNvSpPr>
            <a:spLocks noGrp="1"/>
          </p:cNvSpPr>
          <p:nvPr>
            <p:ph idx="1"/>
          </p:nvPr>
        </p:nvSpPr>
        <p:spPr/>
        <p:txBody>
          <a:bodyPr/>
          <a:lstStyle/>
          <a:p>
            <a:pPr lvl="1">
              <a:spcBef>
                <a:spcPts val="1200"/>
              </a:spcBef>
            </a:pPr>
            <a:r>
              <a:rPr lang="en-US" dirty="0"/>
              <a:t>Coma </a:t>
            </a:r>
          </a:p>
          <a:p>
            <a:pPr lvl="1">
              <a:spcBef>
                <a:spcPts val="1200"/>
              </a:spcBef>
            </a:pPr>
            <a:r>
              <a:rPr lang="en-US" dirty="0"/>
              <a:t>Respiratory depression</a:t>
            </a:r>
          </a:p>
          <a:p>
            <a:pPr lvl="1">
              <a:spcBef>
                <a:spcPts val="1200"/>
              </a:spcBef>
            </a:pPr>
            <a:r>
              <a:rPr lang="en-US" dirty="0"/>
              <a:t>Seizures and convulsions</a:t>
            </a:r>
          </a:p>
        </p:txBody>
      </p:sp>
      <p:sp>
        <p:nvSpPr>
          <p:cNvPr id="4" name="Slide Number Placeholder 3">
            <a:extLst>
              <a:ext uri="{FF2B5EF4-FFF2-40B4-BE49-F238E27FC236}">
                <a16:creationId xmlns:a16="http://schemas.microsoft.com/office/drawing/2014/main" id="{918E2D28-AA66-41E9-9AB3-232A21463C55}"/>
              </a:ext>
            </a:extLst>
          </p:cNvPr>
          <p:cNvSpPr>
            <a:spLocks noGrp="1"/>
          </p:cNvSpPr>
          <p:nvPr>
            <p:ph type="sldNum" sz="quarter" idx="10"/>
          </p:nvPr>
        </p:nvSpPr>
        <p:spPr/>
        <p:txBody>
          <a:bodyPr/>
          <a:lstStyle/>
          <a:p>
            <a:r>
              <a:rPr lang="en-US"/>
              <a:t>6-</a:t>
            </a:r>
            <a:fld id="{F9FD7121-6344-493B-BB7B-CFD9AD1ECE15}" type="slidenum">
              <a:rPr lang="en-US" smtClean="0"/>
              <a:pPr/>
              <a:t>52</a:t>
            </a:fld>
            <a:endParaRPr lang="en-US" dirty="0"/>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8615" y="679102"/>
            <a:ext cx="8052179" cy="1385022"/>
          </a:xfrm>
        </p:spPr>
        <p:txBody>
          <a:bodyPr/>
          <a:lstStyle/>
          <a:p>
            <a:r>
              <a:rPr lang="en-US" dirty="0"/>
              <a:t>Conditions That May Mimic</a:t>
            </a:r>
            <a:br>
              <a:rPr lang="en-US" dirty="0"/>
            </a:br>
            <a:r>
              <a:rPr lang="en-US" dirty="0"/>
              <a:t>Drug Impairment</a:t>
            </a:r>
          </a:p>
        </p:txBody>
      </p:sp>
      <p:sp>
        <p:nvSpPr>
          <p:cNvPr id="3" name="Content Placeholder 2"/>
          <p:cNvSpPr>
            <a:spLocks noGrp="1"/>
          </p:cNvSpPr>
          <p:nvPr>
            <p:ph idx="1"/>
          </p:nvPr>
        </p:nvSpPr>
        <p:spPr>
          <a:xfrm>
            <a:off x="559558" y="2497475"/>
            <a:ext cx="8024884" cy="3472390"/>
          </a:xfrm>
        </p:spPr>
        <p:txBody>
          <a:bodyPr/>
          <a:lstStyle/>
          <a:p>
            <a:pPr lvl="1"/>
            <a:r>
              <a:rPr lang="en-US" dirty="0"/>
              <a:t>Mental illnesses </a:t>
            </a:r>
          </a:p>
        </p:txBody>
      </p:sp>
      <p:sp>
        <p:nvSpPr>
          <p:cNvPr id="4" name="Slide Number Placeholder 3">
            <a:extLst>
              <a:ext uri="{FF2B5EF4-FFF2-40B4-BE49-F238E27FC236}">
                <a16:creationId xmlns:a16="http://schemas.microsoft.com/office/drawing/2014/main" id="{1F8A19AC-C863-4D68-A964-AD46510EC8EC}"/>
              </a:ext>
            </a:extLst>
          </p:cNvPr>
          <p:cNvSpPr>
            <a:spLocks noGrp="1"/>
          </p:cNvSpPr>
          <p:nvPr>
            <p:ph type="sldNum" sz="quarter" idx="10"/>
          </p:nvPr>
        </p:nvSpPr>
        <p:spPr/>
        <p:txBody>
          <a:bodyPr/>
          <a:lstStyle/>
          <a:p>
            <a:r>
              <a:rPr lang="en-US"/>
              <a:t>6-</a:t>
            </a:r>
            <a:fld id="{F9FD7121-6344-493B-BB7B-CFD9AD1ECE15}" type="slidenum">
              <a:rPr lang="en-US" smtClean="0"/>
              <a:pPr/>
              <a:t>53</a:t>
            </a:fld>
            <a:endParaRPr lang="en-US" dirty="0"/>
          </a:p>
        </p:txBody>
      </p:sp>
      <p:pic>
        <p:nvPicPr>
          <p:cNvPr id="9" name="Picture 8" descr="A picture containing wall, person, indoor, person&#10;&#10;Description automatically generated">
            <a:extLst>
              <a:ext uri="{FF2B5EF4-FFF2-40B4-BE49-F238E27FC236}">
                <a16:creationId xmlns:a16="http://schemas.microsoft.com/office/drawing/2014/main" id="{C078BC3A-5ABF-4193-87C2-BCD9EF7AA50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95481" y="2497475"/>
            <a:ext cx="4699747" cy="3133165"/>
          </a:xfrm>
          <a:prstGeom prst="rect">
            <a:avLst/>
          </a:prstGeom>
        </p:spPr>
      </p:pic>
    </p:spTree>
    <p:custDataLst>
      <p:tags r:id="rId1"/>
    </p:custDataLst>
    <p:extLst>
      <p:ext uri="{BB962C8B-B14F-4D97-AF65-F5344CB8AC3E}">
        <p14:creationId xmlns:p14="http://schemas.microsoft.com/office/powerpoint/2010/main" val="207876534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Title 37"/>
          <p:cNvSpPr>
            <a:spLocks noGrp="1"/>
          </p:cNvSpPr>
          <p:nvPr>
            <p:ph type="title"/>
          </p:nvPr>
        </p:nvSpPr>
        <p:spPr>
          <a:xfrm>
            <a:off x="519113" y="679450"/>
            <a:ext cx="8051800" cy="582613"/>
          </a:xfrm>
        </p:spPr>
        <p:txBody>
          <a:bodyPr/>
          <a:lstStyle/>
          <a:p>
            <a:r>
              <a:rPr lang="en-US" altLang="en-US"/>
              <a:t>Drug Matrix</a:t>
            </a:r>
          </a:p>
        </p:txBody>
      </p:sp>
      <p:sp>
        <p:nvSpPr>
          <p:cNvPr id="39" name="Content Placeholder 2"/>
          <p:cNvSpPr txBox="1">
            <a:spLocks/>
          </p:cNvSpPr>
          <p:nvPr/>
        </p:nvSpPr>
        <p:spPr bwMode="auto">
          <a:xfrm>
            <a:off x="471487" y="5093467"/>
            <a:ext cx="8201025" cy="739099"/>
          </a:xfrm>
          <a:prstGeom prst="rect">
            <a:avLst/>
          </a:prstGeom>
          <a:noFill/>
          <a:ln w="9525">
            <a:noFill/>
            <a:miter lim="800000"/>
            <a:headEnd/>
            <a:tailEnd/>
          </a:ln>
        </p:spPr>
        <p:txBody>
          <a:bodyPr lIns="0" tIns="0" rIns="0" bIns="0"/>
          <a:lstStyle/>
          <a:p>
            <a:pPr eaLnBrk="0" hangingPunct="0">
              <a:defRPr/>
            </a:pPr>
            <a:r>
              <a:rPr lang="en-US" sz="2000" b="1" i="1" kern="0" dirty="0">
                <a:solidFill>
                  <a:srgbClr val="000000"/>
                </a:solidFill>
                <a:latin typeface="+mj-lt"/>
                <a:cs typeface="+mn-cs"/>
              </a:rPr>
              <a:t>* Soma, Quaaludes, and some Antidepressants usually dilate pupils</a:t>
            </a:r>
          </a:p>
        </p:txBody>
      </p:sp>
      <p:graphicFrame>
        <p:nvGraphicFramePr>
          <p:cNvPr id="42" name="Group 3"/>
          <p:cNvGraphicFramePr>
            <a:graphicFrameLocks/>
          </p:cNvGraphicFramePr>
          <p:nvPr/>
        </p:nvGraphicFramePr>
        <p:xfrm>
          <a:off x="91440" y="1528354"/>
          <a:ext cx="8961120" cy="3459886"/>
        </p:xfrm>
        <a:graphic>
          <a:graphicData uri="http://schemas.openxmlformats.org/drawingml/2006/table">
            <a:tbl>
              <a:tblPr>
                <a:tableStyleId>{D7AC3CCA-C797-4891-BE02-D94E43425B78}</a:tableStyleId>
              </a:tblPr>
              <a:tblGrid>
                <a:gridCol w="914400">
                  <a:extLst>
                    <a:ext uri="{9D8B030D-6E8A-4147-A177-3AD203B41FA5}">
                      <a16:colId xmlns:a16="http://schemas.microsoft.com/office/drawing/2014/main" val="20000"/>
                    </a:ext>
                  </a:extLst>
                </a:gridCol>
                <a:gridCol w="1097280">
                  <a:extLst>
                    <a:ext uri="{9D8B030D-6E8A-4147-A177-3AD203B41FA5}">
                      <a16:colId xmlns:a16="http://schemas.microsoft.com/office/drawing/2014/main" val="20001"/>
                    </a:ext>
                  </a:extLst>
                </a:gridCol>
                <a:gridCol w="1097280">
                  <a:extLst>
                    <a:ext uri="{9D8B030D-6E8A-4147-A177-3AD203B41FA5}">
                      <a16:colId xmlns:a16="http://schemas.microsoft.com/office/drawing/2014/main" val="20002"/>
                    </a:ext>
                  </a:extLst>
                </a:gridCol>
                <a:gridCol w="1097280">
                  <a:extLst>
                    <a:ext uri="{9D8B030D-6E8A-4147-A177-3AD203B41FA5}">
                      <a16:colId xmlns:a16="http://schemas.microsoft.com/office/drawing/2014/main" val="20003"/>
                    </a:ext>
                  </a:extLst>
                </a:gridCol>
                <a:gridCol w="1097280">
                  <a:extLst>
                    <a:ext uri="{9D8B030D-6E8A-4147-A177-3AD203B41FA5}">
                      <a16:colId xmlns:a16="http://schemas.microsoft.com/office/drawing/2014/main" val="20004"/>
                    </a:ext>
                  </a:extLst>
                </a:gridCol>
                <a:gridCol w="1280160">
                  <a:extLst>
                    <a:ext uri="{9D8B030D-6E8A-4147-A177-3AD203B41FA5}">
                      <a16:colId xmlns:a16="http://schemas.microsoft.com/office/drawing/2014/main" val="20005"/>
                    </a:ext>
                  </a:extLst>
                </a:gridCol>
                <a:gridCol w="1097280">
                  <a:extLst>
                    <a:ext uri="{9D8B030D-6E8A-4147-A177-3AD203B41FA5}">
                      <a16:colId xmlns:a16="http://schemas.microsoft.com/office/drawing/2014/main" val="20006"/>
                    </a:ext>
                  </a:extLst>
                </a:gridCol>
                <a:gridCol w="1280160">
                  <a:extLst>
                    <a:ext uri="{9D8B030D-6E8A-4147-A177-3AD203B41FA5}">
                      <a16:colId xmlns:a16="http://schemas.microsoft.com/office/drawing/2014/main" val="20007"/>
                    </a:ext>
                  </a:extLst>
                </a:gridCol>
              </a:tblGrid>
              <a:tr h="691550">
                <a:tc>
                  <a:txBody>
                    <a:bodyPr/>
                    <a:lstStyle/>
                    <a:p>
                      <a:pPr marL="0" marR="0" lvl="0" indent="0" algn="ctr" defTabSz="914400" rtl="0" eaLnBrk="1" fontAlgn="base" latinLnBrk="0" hangingPunct="1">
                        <a:lnSpc>
                          <a:spcPct val="100000"/>
                        </a:lnSpc>
                        <a:spcBef>
                          <a:spcPts val="0"/>
                        </a:spcBef>
                        <a:spcAft>
                          <a:spcPct val="0"/>
                        </a:spcAft>
                        <a:buClrTx/>
                        <a:buSzTx/>
                        <a:buFontTx/>
                        <a:buNone/>
                        <a:tabLst/>
                      </a:pPr>
                      <a:endParaRPr kumimoji="0" lang="en-US" sz="1800" b="0" i="0" u="none" strike="noStrike" cap="none" normalizeH="0" baseline="0" dirty="0">
                        <a:ln>
                          <a:noFill/>
                        </a:ln>
                        <a:solidFill>
                          <a:schemeClr val="bg1"/>
                        </a:solidFill>
                        <a:effectLst/>
                        <a:latin typeface="+mj-lt"/>
                        <a:cs typeface="Arial" charset="0"/>
                      </a:endParaRPr>
                    </a:p>
                  </a:txBody>
                  <a:tcPr anchor="ctr" anchorCtr="1" horzOverflow="overflow">
                    <a:lnR w="127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solidFill>
                      <a:schemeClr val="tx2"/>
                    </a:solidFill>
                  </a:tcPr>
                </a:tc>
                <a:tc>
                  <a:txBody>
                    <a:bodyPr/>
                    <a:lstStyle/>
                    <a:p>
                      <a:pPr marL="342900" marR="0" lvl="0" indent="-342900" algn="ctr" defTabSz="914400" rtl="0" eaLnBrk="1" fontAlgn="base" latinLnBrk="0" hangingPunct="1">
                        <a:lnSpc>
                          <a:spcPct val="100000"/>
                        </a:lnSpc>
                        <a:spcBef>
                          <a:spcPts val="0"/>
                        </a:spcBef>
                        <a:spcAft>
                          <a:spcPct val="0"/>
                        </a:spcAft>
                        <a:buClrTx/>
                        <a:buSzTx/>
                        <a:buFontTx/>
                        <a:buNone/>
                        <a:tabLst/>
                      </a:pPr>
                      <a:r>
                        <a:rPr kumimoji="0" lang="en-US" sz="1800" b="1" u="none" strike="noStrike" cap="none" normalizeH="0" baseline="0" dirty="0">
                          <a:ln>
                            <a:noFill/>
                          </a:ln>
                          <a:solidFill>
                            <a:schemeClr val="bg1"/>
                          </a:solidFill>
                          <a:effectLst/>
                          <a:latin typeface="+mj-lt"/>
                        </a:rPr>
                        <a:t>CNS </a:t>
                      </a:r>
                    </a:p>
                    <a:p>
                      <a:pPr marL="342900" marR="0" lvl="0" indent="-342900" algn="ctr" defTabSz="914400" rtl="0" eaLnBrk="1" fontAlgn="base" latinLnBrk="0" hangingPunct="1">
                        <a:lnSpc>
                          <a:spcPct val="100000"/>
                        </a:lnSpc>
                        <a:spcBef>
                          <a:spcPts val="0"/>
                        </a:spcBef>
                        <a:spcAft>
                          <a:spcPct val="0"/>
                        </a:spcAft>
                        <a:buClrTx/>
                        <a:buSzTx/>
                        <a:buFontTx/>
                        <a:buNone/>
                        <a:tabLst/>
                      </a:pPr>
                      <a:r>
                        <a:rPr kumimoji="0" lang="en-US" sz="1800" b="1" u="none" strike="noStrike" cap="none" normalizeH="0" baseline="0" dirty="0">
                          <a:ln>
                            <a:noFill/>
                          </a:ln>
                          <a:solidFill>
                            <a:schemeClr val="bg1"/>
                          </a:solidFill>
                          <a:effectLst/>
                          <a:latin typeface="+mj-lt"/>
                        </a:rPr>
                        <a:t>Dep.</a:t>
                      </a:r>
                      <a:endParaRPr kumimoji="0" lang="en-US" sz="1800" b="1" i="0" u="none" strike="noStrike" cap="none" normalizeH="0" baseline="0" dirty="0">
                        <a:ln>
                          <a:noFill/>
                        </a:ln>
                        <a:solidFill>
                          <a:schemeClr val="bg1"/>
                        </a:solidFill>
                        <a:effectLst/>
                        <a:latin typeface="+mj-lt"/>
                        <a:cs typeface="Arial" charset="0"/>
                      </a:endParaRPr>
                    </a:p>
                  </a:txBody>
                  <a:tcPr anchor="ctr" anchorCtr="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solidFill>
                      <a:schemeClr val="tx2"/>
                    </a:solidFill>
                  </a:tcPr>
                </a:tc>
                <a:tc>
                  <a:txBody>
                    <a:bodyPr/>
                    <a:lstStyle/>
                    <a:p>
                      <a:pPr marL="342900" marR="0" lvl="0" indent="-342900" algn="ctr" defTabSz="914400" rtl="0" eaLnBrk="1" fontAlgn="base" latinLnBrk="0" hangingPunct="1">
                        <a:lnSpc>
                          <a:spcPct val="100000"/>
                        </a:lnSpc>
                        <a:spcBef>
                          <a:spcPts val="0"/>
                        </a:spcBef>
                        <a:spcAft>
                          <a:spcPct val="0"/>
                        </a:spcAft>
                        <a:buClrTx/>
                        <a:buSzTx/>
                        <a:buFontTx/>
                        <a:buNone/>
                        <a:tabLst/>
                      </a:pPr>
                      <a:r>
                        <a:rPr kumimoji="0" lang="en-US" sz="1800" b="1" u="none" strike="noStrike" cap="none" normalizeH="0" baseline="0" dirty="0">
                          <a:ln>
                            <a:noFill/>
                          </a:ln>
                          <a:solidFill>
                            <a:schemeClr val="bg1"/>
                          </a:solidFill>
                          <a:effectLst/>
                          <a:latin typeface="+mj-lt"/>
                        </a:rPr>
                        <a:t>CNS </a:t>
                      </a:r>
                    </a:p>
                    <a:p>
                      <a:pPr marL="342900" marR="0" lvl="0" indent="-342900" algn="ctr" defTabSz="914400" rtl="0" eaLnBrk="1" fontAlgn="base" latinLnBrk="0" hangingPunct="1">
                        <a:lnSpc>
                          <a:spcPct val="100000"/>
                        </a:lnSpc>
                        <a:spcBef>
                          <a:spcPts val="0"/>
                        </a:spcBef>
                        <a:spcAft>
                          <a:spcPct val="0"/>
                        </a:spcAft>
                        <a:buClrTx/>
                        <a:buSzTx/>
                        <a:buFontTx/>
                        <a:buNone/>
                        <a:tabLst/>
                      </a:pPr>
                      <a:r>
                        <a:rPr kumimoji="0" lang="en-US" sz="1800" b="1" u="none" strike="noStrike" cap="none" normalizeH="0" baseline="0" dirty="0" err="1">
                          <a:ln>
                            <a:noFill/>
                          </a:ln>
                          <a:solidFill>
                            <a:schemeClr val="bg1"/>
                          </a:solidFill>
                          <a:effectLst/>
                          <a:latin typeface="+mj-lt"/>
                        </a:rPr>
                        <a:t>Stim</a:t>
                      </a:r>
                      <a:r>
                        <a:rPr kumimoji="0" lang="en-US" sz="1800" b="1" u="none" strike="noStrike" cap="none" normalizeH="0" baseline="0" dirty="0">
                          <a:ln>
                            <a:noFill/>
                          </a:ln>
                          <a:solidFill>
                            <a:schemeClr val="bg1"/>
                          </a:solidFill>
                          <a:effectLst/>
                          <a:latin typeface="+mj-lt"/>
                        </a:rPr>
                        <a:t>.</a:t>
                      </a:r>
                      <a:endParaRPr kumimoji="0" lang="en-US" sz="1800" b="1" i="0" u="none" strike="noStrike" cap="none" normalizeH="0" baseline="0" dirty="0">
                        <a:ln>
                          <a:noFill/>
                        </a:ln>
                        <a:solidFill>
                          <a:schemeClr val="bg1"/>
                        </a:solidFill>
                        <a:effectLst/>
                        <a:latin typeface="+mj-lt"/>
                        <a:cs typeface="Arial" charset="0"/>
                      </a:endParaRPr>
                    </a:p>
                  </a:txBody>
                  <a:tcPr anchor="ctr" anchorCtr="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solidFill>
                      <a:schemeClr val="tx2"/>
                    </a:solidFill>
                  </a:tcPr>
                </a:tc>
                <a:tc>
                  <a:txBody>
                    <a:bodyPr/>
                    <a:lstStyle/>
                    <a:p>
                      <a:pPr marL="342900" marR="0" lvl="0" indent="-342900" algn="ctr" defTabSz="914400" rtl="0" eaLnBrk="1" fontAlgn="base" latinLnBrk="0" hangingPunct="1">
                        <a:lnSpc>
                          <a:spcPct val="100000"/>
                        </a:lnSpc>
                        <a:spcBef>
                          <a:spcPts val="0"/>
                        </a:spcBef>
                        <a:spcAft>
                          <a:spcPct val="0"/>
                        </a:spcAft>
                        <a:buClrTx/>
                        <a:buSzTx/>
                        <a:buFontTx/>
                        <a:buNone/>
                        <a:tabLst/>
                      </a:pPr>
                      <a:r>
                        <a:rPr kumimoji="0" lang="en-US" sz="1800" b="1" u="none" strike="noStrike" cap="none" normalizeH="0" baseline="0" dirty="0">
                          <a:ln>
                            <a:noFill/>
                          </a:ln>
                          <a:solidFill>
                            <a:schemeClr val="bg1"/>
                          </a:solidFill>
                          <a:effectLst/>
                          <a:latin typeface="+mj-lt"/>
                        </a:rPr>
                        <a:t>Hall.</a:t>
                      </a:r>
                      <a:endParaRPr kumimoji="0" lang="en-US" sz="1800" b="1" i="0" u="none" strike="noStrike" cap="none" normalizeH="0" baseline="0" dirty="0">
                        <a:ln>
                          <a:noFill/>
                        </a:ln>
                        <a:solidFill>
                          <a:schemeClr val="bg1"/>
                        </a:solidFill>
                        <a:effectLst/>
                        <a:latin typeface="+mj-lt"/>
                        <a:cs typeface="Arial" charset="0"/>
                      </a:endParaRPr>
                    </a:p>
                  </a:txBody>
                  <a:tcPr anchor="ctr" anchorCtr="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solidFill>
                      <a:schemeClr val="tx2"/>
                    </a:solidFill>
                  </a:tcPr>
                </a:tc>
                <a:tc>
                  <a:txBody>
                    <a:bodyPr/>
                    <a:lstStyle/>
                    <a:p>
                      <a:pPr marL="342900" marR="0" lvl="0" indent="-342900" algn="ctr" defTabSz="914400" rtl="0" eaLnBrk="1" fontAlgn="base" latinLnBrk="0" hangingPunct="1">
                        <a:lnSpc>
                          <a:spcPct val="100000"/>
                        </a:lnSpc>
                        <a:spcBef>
                          <a:spcPts val="0"/>
                        </a:spcBef>
                        <a:spcAft>
                          <a:spcPct val="0"/>
                        </a:spcAft>
                        <a:buClrTx/>
                        <a:buSzTx/>
                        <a:buFontTx/>
                        <a:buNone/>
                        <a:tabLst/>
                      </a:pPr>
                      <a:r>
                        <a:rPr kumimoji="0" lang="en-US" sz="1800" b="1" u="none" strike="noStrike" cap="none" normalizeH="0" baseline="0" dirty="0">
                          <a:ln>
                            <a:noFill/>
                          </a:ln>
                          <a:solidFill>
                            <a:schemeClr val="bg1"/>
                          </a:solidFill>
                          <a:effectLst/>
                          <a:latin typeface="+mj-lt"/>
                        </a:rPr>
                        <a:t>D.A.</a:t>
                      </a:r>
                      <a:endParaRPr kumimoji="0" lang="en-US" sz="1800" b="1" i="0" u="none" strike="noStrike" cap="none" normalizeH="0" baseline="0" dirty="0">
                        <a:ln>
                          <a:noFill/>
                        </a:ln>
                        <a:solidFill>
                          <a:schemeClr val="bg1"/>
                        </a:solidFill>
                        <a:effectLst/>
                        <a:latin typeface="+mj-lt"/>
                        <a:cs typeface="Arial" charset="0"/>
                      </a:endParaRPr>
                    </a:p>
                  </a:txBody>
                  <a:tcPr anchor="ctr" anchorCtr="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solidFill>
                      <a:schemeClr val="tx2"/>
                    </a:solidFill>
                  </a:tcPr>
                </a:tc>
                <a:tc>
                  <a:txBody>
                    <a:bodyPr/>
                    <a:lstStyle/>
                    <a:p>
                      <a:pPr marL="342900" marR="0" lvl="0" indent="-342900" algn="ctr" defTabSz="914400" rtl="0" eaLnBrk="1" fontAlgn="base" latinLnBrk="0" hangingPunct="1">
                        <a:lnSpc>
                          <a:spcPct val="100000"/>
                        </a:lnSpc>
                        <a:spcBef>
                          <a:spcPts val="0"/>
                        </a:spcBef>
                        <a:spcAft>
                          <a:spcPct val="0"/>
                        </a:spcAft>
                        <a:buClrTx/>
                        <a:buSzTx/>
                        <a:buFontTx/>
                        <a:buNone/>
                        <a:tabLst/>
                      </a:pPr>
                      <a:r>
                        <a:rPr kumimoji="0" lang="en-US" sz="1800" b="1" u="none" strike="noStrike" cap="none" normalizeH="0" baseline="0" dirty="0">
                          <a:ln>
                            <a:noFill/>
                          </a:ln>
                          <a:solidFill>
                            <a:schemeClr val="bg1"/>
                          </a:solidFill>
                          <a:effectLst/>
                          <a:latin typeface="+mj-lt"/>
                        </a:rPr>
                        <a:t>N.A.</a:t>
                      </a:r>
                      <a:endParaRPr kumimoji="0" lang="en-US" sz="1800" b="1" i="0" u="none" strike="noStrike" cap="none" normalizeH="0" baseline="0" dirty="0">
                        <a:ln>
                          <a:noFill/>
                        </a:ln>
                        <a:solidFill>
                          <a:schemeClr val="bg1"/>
                        </a:solidFill>
                        <a:effectLst/>
                        <a:latin typeface="+mj-lt"/>
                        <a:cs typeface="Arial" charset="0"/>
                      </a:endParaRPr>
                    </a:p>
                  </a:txBody>
                  <a:tcPr anchor="ctr" anchorCtr="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solidFill>
                      <a:schemeClr val="tx2"/>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800" b="1" u="none" strike="noStrike" cap="none" normalizeH="0" baseline="0" dirty="0">
                          <a:ln>
                            <a:noFill/>
                          </a:ln>
                          <a:solidFill>
                            <a:schemeClr val="bg1"/>
                          </a:solidFill>
                          <a:effectLst/>
                          <a:latin typeface="+mj-lt"/>
                        </a:rPr>
                        <a:t>Inhalant</a:t>
                      </a:r>
                      <a:endParaRPr kumimoji="0" lang="en-US" sz="1800" b="1" i="0" u="none" strike="noStrike" cap="none" normalizeH="0" baseline="0" dirty="0">
                        <a:ln>
                          <a:noFill/>
                        </a:ln>
                        <a:solidFill>
                          <a:schemeClr val="bg1"/>
                        </a:solidFill>
                        <a:effectLst/>
                        <a:latin typeface="+mj-lt"/>
                        <a:cs typeface="Arial" charset="0"/>
                      </a:endParaRPr>
                    </a:p>
                  </a:txBody>
                  <a:tcPr anchor="ctr" anchorCtr="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solidFill>
                      <a:schemeClr val="tx2"/>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800" b="1" u="none" strike="noStrike" cap="none" normalizeH="0" baseline="0" dirty="0">
                          <a:ln>
                            <a:noFill/>
                          </a:ln>
                          <a:solidFill>
                            <a:schemeClr val="bg1"/>
                          </a:solidFill>
                          <a:effectLst/>
                          <a:latin typeface="+mj-lt"/>
                        </a:rPr>
                        <a:t>Cannabis</a:t>
                      </a:r>
                      <a:endParaRPr kumimoji="0" lang="en-US" sz="1800" b="1" i="0" u="none" strike="noStrike" cap="none" normalizeH="0" baseline="0" dirty="0">
                        <a:ln>
                          <a:noFill/>
                        </a:ln>
                        <a:solidFill>
                          <a:schemeClr val="bg1"/>
                        </a:solidFill>
                        <a:effectLst/>
                        <a:latin typeface="+mj-lt"/>
                        <a:cs typeface="Arial" charset="0"/>
                      </a:endParaRPr>
                    </a:p>
                  </a:txBody>
                  <a:tcPr anchor="ctr" anchorCtr="1" horzOverflow="overflow">
                    <a:lnL w="12700" cap="flat" cmpd="sng" algn="ctr">
                      <a:solidFill>
                        <a:schemeClr val="bg1"/>
                      </a:solidFill>
                      <a:prstDash val="solid"/>
                      <a:round/>
                      <a:headEnd type="none" w="med" len="med"/>
                      <a:tailEnd type="none" w="med" len="med"/>
                    </a:lnL>
                    <a:solidFill>
                      <a:schemeClr val="tx2"/>
                    </a:solidFill>
                  </a:tcPr>
                </a:tc>
                <a:extLst>
                  <a:ext uri="{0D108BD9-81ED-4DB2-BD59-A6C34878D82A}">
                    <a16:rowId xmlns:a16="http://schemas.microsoft.com/office/drawing/2014/main" val="10000"/>
                  </a:ext>
                </a:extLst>
              </a:tr>
              <a:tr h="692084">
                <a:tc>
                  <a:txBody>
                    <a:bodyPr/>
                    <a:lstStyle/>
                    <a:p>
                      <a:pPr marL="342900" marR="0" lvl="0" indent="-342900" algn="ctr" defTabSz="914400" rtl="0" eaLnBrk="1" fontAlgn="base" latinLnBrk="0" hangingPunct="1">
                        <a:lnSpc>
                          <a:spcPct val="100000"/>
                        </a:lnSpc>
                        <a:spcBef>
                          <a:spcPts val="0"/>
                        </a:spcBef>
                        <a:spcAft>
                          <a:spcPct val="0"/>
                        </a:spcAft>
                        <a:buClrTx/>
                        <a:buSzTx/>
                        <a:buFontTx/>
                        <a:buNone/>
                        <a:tabLst/>
                      </a:pPr>
                      <a:r>
                        <a:rPr kumimoji="0" lang="en-US" sz="1800" b="1" u="none" strike="noStrike" cap="none" normalizeH="0" baseline="0" dirty="0">
                          <a:ln>
                            <a:noFill/>
                          </a:ln>
                          <a:solidFill>
                            <a:schemeClr val="bg1"/>
                          </a:solidFill>
                          <a:effectLst/>
                          <a:latin typeface="+mj-lt"/>
                        </a:rPr>
                        <a:t>HGN</a:t>
                      </a:r>
                      <a:endParaRPr kumimoji="0" lang="en-US" sz="1800" b="1" i="0" u="none" strike="noStrike" cap="none" normalizeH="0" baseline="0" dirty="0">
                        <a:ln>
                          <a:noFill/>
                        </a:ln>
                        <a:solidFill>
                          <a:schemeClr val="bg1"/>
                        </a:solidFill>
                        <a:effectLst/>
                        <a:latin typeface="+mj-lt"/>
                        <a:cs typeface="Arial" charset="0"/>
                      </a:endParaRPr>
                    </a:p>
                  </a:txBody>
                  <a:tcPr anchor="ctr" anchorCtr="1" horzOverflow="overflow">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solidFill>
                  </a:tcPr>
                </a:tc>
                <a:tc>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sz="1600" u="none" strike="noStrike" cap="none" normalizeH="0" baseline="0" dirty="0">
                          <a:ln>
                            <a:noFill/>
                          </a:ln>
                          <a:solidFill>
                            <a:srgbClr val="000000"/>
                          </a:solidFill>
                          <a:effectLst/>
                          <a:latin typeface="+mj-lt"/>
                        </a:rPr>
                        <a:t>Present</a:t>
                      </a:r>
                      <a:endParaRPr kumimoji="0" lang="en-US" sz="1600" b="0" i="0" u="none" strike="noStrike" cap="none" normalizeH="0" baseline="0" dirty="0">
                        <a:ln>
                          <a:noFill/>
                        </a:ln>
                        <a:solidFill>
                          <a:srgbClr val="000000"/>
                        </a:solidFill>
                        <a:effectLst/>
                        <a:latin typeface="+mj-lt"/>
                        <a:cs typeface="Arial" charset="0"/>
                      </a:endParaRPr>
                    </a:p>
                  </a:txBody>
                  <a:tcPr anchor="ctr" anchorCtr="1" horzOverflow="overflow"/>
                </a:tc>
                <a:tc>
                  <a:txBody>
                    <a:bodyPr/>
                    <a:lstStyle/>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1600" u="none" strike="noStrike" kern="1200" cap="none" normalizeH="0" baseline="0" dirty="0">
                          <a:ln>
                            <a:noFill/>
                          </a:ln>
                          <a:solidFill>
                            <a:srgbClr val="000000"/>
                          </a:solidFill>
                          <a:effectLst/>
                          <a:latin typeface="+mj-lt"/>
                        </a:rPr>
                        <a:t>None</a:t>
                      </a:r>
                      <a:endParaRPr kumimoji="0" lang="en-US" sz="1600" b="0" i="0" u="none" strike="noStrike" kern="1200" cap="none" normalizeH="0" baseline="0" dirty="0">
                        <a:ln>
                          <a:noFill/>
                        </a:ln>
                        <a:solidFill>
                          <a:srgbClr val="000000"/>
                        </a:solidFill>
                        <a:effectLst/>
                        <a:latin typeface="+mj-lt"/>
                        <a:ea typeface="+mn-ea"/>
                        <a:cs typeface="Arial" charset="0"/>
                      </a:endParaRPr>
                    </a:p>
                  </a:txBody>
                  <a:tcPr anchor="ctr" anchorCtr="1" horzOverflow="overflow"/>
                </a:tc>
                <a:tc>
                  <a:txBody>
                    <a:bodyPr/>
                    <a:lstStyle/>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1600" u="none" strike="noStrike" kern="1200" cap="none" normalizeH="0" baseline="0" dirty="0">
                          <a:ln>
                            <a:noFill/>
                          </a:ln>
                          <a:solidFill>
                            <a:srgbClr val="000000"/>
                          </a:solidFill>
                          <a:effectLst/>
                          <a:latin typeface="+mj-lt"/>
                        </a:rPr>
                        <a:t>None</a:t>
                      </a:r>
                      <a:endParaRPr kumimoji="0" lang="en-US" sz="1600" b="0" i="0" u="none" strike="noStrike" kern="1200" cap="none" normalizeH="0" baseline="0" dirty="0">
                        <a:ln>
                          <a:noFill/>
                        </a:ln>
                        <a:solidFill>
                          <a:srgbClr val="000000"/>
                        </a:solidFill>
                        <a:effectLst/>
                        <a:latin typeface="+mj-lt"/>
                        <a:ea typeface="+mn-ea"/>
                        <a:cs typeface="Arial" charset="0"/>
                      </a:endParaRPr>
                    </a:p>
                  </a:txBody>
                  <a:tcPr anchor="ctr" anchorCtr="1" horzOverflow="overflow"/>
                </a:tc>
                <a:tc>
                  <a:txBody>
                    <a:bodyPr/>
                    <a:lstStyle/>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1600" u="none" strike="noStrike" kern="1200" cap="none" normalizeH="0" baseline="0" dirty="0">
                          <a:ln>
                            <a:noFill/>
                          </a:ln>
                          <a:solidFill>
                            <a:srgbClr val="000000"/>
                          </a:solidFill>
                          <a:effectLst/>
                          <a:latin typeface="+mj-lt"/>
                        </a:rPr>
                        <a:t>Present</a:t>
                      </a:r>
                      <a:endParaRPr kumimoji="0" lang="en-US" sz="1600" b="0" i="0" u="none" strike="noStrike" kern="1200" cap="none" normalizeH="0" baseline="0" dirty="0">
                        <a:ln>
                          <a:noFill/>
                        </a:ln>
                        <a:solidFill>
                          <a:srgbClr val="000000"/>
                        </a:solidFill>
                        <a:effectLst/>
                        <a:latin typeface="+mj-lt"/>
                        <a:ea typeface="+mn-ea"/>
                        <a:cs typeface="Arial" charset="0"/>
                      </a:endParaRPr>
                    </a:p>
                  </a:txBody>
                  <a:tcPr anchor="ctr" anchorCtr="1" horzOverflow="overflow"/>
                </a:tc>
                <a:tc>
                  <a:txBody>
                    <a:bodyPr/>
                    <a:lstStyle/>
                    <a:p>
                      <a:pPr marL="0" marR="0" lvl="0" indent="0" algn="ctr" defTabSz="914400" rtl="0" eaLnBrk="1" fontAlgn="base" latinLnBrk="0" hangingPunct="1">
                        <a:lnSpc>
                          <a:spcPct val="100000"/>
                        </a:lnSpc>
                        <a:spcBef>
                          <a:spcPts val="0"/>
                        </a:spcBef>
                        <a:spcAft>
                          <a:spcPct val="0"/>
                        </a:spcAft>
                        <a:buClrTx/>
                        <a:buSzTx/>
                        <a:buFontTx/>
                        <a:buNone/>
                        <a:tabLst/>
                        <a:defRPr/>
                      </a:pPr>
                      <a:endParaRPr kumimoji="0" lang="en-US" sz="1600" b="0" i="0" u="none" strike="noStrike" kern="1200" cap="none" normalizeH="0" baseline="0" dirty="0">
                        <a:ln>
                          <a:noFill/>
                        </a:ln>
                        <a:solidFill>
                          <a:srgbClr val="000000"/>
                        </a:solidFill>
                        <a:effectLst/>
                        <a:latin typeface="+mj-lt"/>
                        <a:ea typeface="+mn-ea"/>
                        <a:cs typeface="Arial" charset="0"/>
                      </a:endParaRPr>
                    </a:p>
                  </a:txBody>
                  <a:tcPr anchor="ctr" anchorCtr="1"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600" b="0" i="0" u="none" strike="noStrike" cap="none" normalizeH="0" baseline="0" dirty="0">
                        <a:ln>
                          <a:noFill/>
                        </a:ln>
                        <a:solidFill>
                          <a:srgbClr val="000000"/>
                        </a:solidFill>
                        <a:effectLst/>
                        <a:latin typeface="+mj-lt"/>
                        <a:cs typeface="Arial" charset="0"/>
                      </a:endParaRPr>
                    </a:p>
                  </a:txBody>
                  <a:tcPr anchor="ctr" anchorCtr="1"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1600" b="0" i="0" u="none" strike="noStrike" cap="none" normalizeH="0" baseline="0" dirty="0">
                        <a:ln>
                          <a:noFill/>
                        </a:ln>
                        <a:solidFill>
                          <a:srgbClr val="000000"/>
                        </a:solidFill>
                        <a:effectLst/>
                        <a:latin typeface="+mj-lt"/>
                        <a:cs typeface="Arial" charset="0"/>
                      </a:endParaRPr>
                    </a:p>
                  </a:txBody>
                  <a:tcPr anchor="ctr" anchorCtr="1" horzOverflow="overflow"/>
                </a:tc>
                <a:extLst>
                  <a:ext uri="{0D108BD9-81ED-4DB2-BD59-A6C34878D82A}">
                    <a16:rowId xmlns:a16="http://schemas.microsoft.com/office/drawing/2014/main" val="10001"/>
                  </a:ext>
                </a:extLst>
              </a:tr>
              <a:tr h="692084">
                <a:tc>
                  <a:txBody>
                    <a:bodyPr/>
                    <a:lstStyle/>
                    <a:p>
                      <a:pPr marL="342900" marR="0" lvl="0" indent="-342900" algn="ctr" defTabSz="914400" rtl="0" eaLnBrk="1" fontAlgn="base" latinLnBrk="0" hangingPunct="1">
                        <a:lnSpc>
                          <a:spcPct val="100000"/>
                        </a:lnSpc>
                        <a:spcBef>
                          <a:spcPts val="0"/>
                        </a:spcBef>
                        <a:spcAft>
                          <a:spcPct val="0"/>
                        </a:spcAft>
                        <a:buClrTx/>
                        <a:buSzTx/>
                        <a:buFontTx/>
                        <a:buNone/>
                        <a:tabLst/>
                      </a:pPr>
                      <a:r>
                        <a:rPr kumimoji="0" lang="en-US" sz="1800" b="1" u="none" strike="noStrike" cap="none" normalizeH="0" baseline="0" dirty="0">
                          <a:ln>
                            <a:noFill/>
                          </a:ln>
                          <a:solidFill>
                            <a:schemeClr val="bg1"/>
                          </a:solidFill>
                          <a:effectLst/>
                          <a:latin typeface="+mj-lt"/>
                        </a:rPr>
                        <a:t>VGN</a:t>
                      </a:r>
                      <a:endParaRPr kumimoji="0" lang="en-US" sz="1800" b="1" i="0" u="none" strike="noStrike" cap="none" normalizeH="0" baseline="0" dirty="0">
                        <a:ln>
                          <a:noFill/>
                        </a:ln>
                        <a:solidFill>
                          <a:schemeClr val="bg1"/>
                        </a:solidFill>
                        <a:effectLst/>
                        <a:latin typeface="+mj-lt"/>
                        <a:cs typeface="Arial" charset="0"/>
                      </a:endParaRPr>
                    </a:p>
                  </a:txBody>
                  <a:tcPr anchor="ctr" anchorCtr="1" horzOverflow="overflow">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solidFill>
                  </a:tcPr>
                </a:tc>
                <a:tc>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sz="1600" u="none" strike="noStrike" cap="none" normalizeH="0" baseline="0" dirty="0">
                          <a:ln>
                            <a:noFill/>
                          </a:ln>
                          <a:solidFill>
                            <a:srgbClr val="000000"/>
                          </a:solidFill>
                          <a:effectLst/>
                          <a:latin typeface="+mj-lt"/>
                        </a:rPr>
                        <a:t>Present</a:t>
                      </a:r>
                      <a:endParaRPr kumimoji="0" lang="en-US" sz="1600" b="0" i="0" u="none" strike="noStrike" cap="none" normalizeH="0" baseline="0" dirty="0">
                        <a:ln>
                          <a:noFill/>
                        </a:ln>
                        <a:solidFill>
                          <a:srgbClr val="000000"/>
                        </a:solidFill>
                        <a:effectLst/>
                        <a:latin typeface="+mj-lt"/>
                        <a:cs typeface="Arial" charset="0"/>
                      </a:endParaRPr>
                    </a:p>
                  </a:txBody>
                  <a:tcPr anchor="ctr" anchorCtr="1" horzOverflow="overflow"/>
                </a:tc>
                <a:tc>
                  <a:txBody>
                    <a:bodyPr/>
                    <a:lstStyle/>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1600" u="none" strike="noStrike" kern="1200" cap="none" normalizeH="0" baseline="0" dirty="0">
                          <a:ln>
                            <a:noFill/>
                          </a:ln>
                          <a:solidFill>
                            <a:srgbClr val="000000"/>
                          </a:solidFill>
                          <a:effectLst/>
                          <a:latin typeface="+mj-lt"/>
                        </a:rPr>
                        <a:t>None</a:t>
                      </a:r>
                      <a:endParaRPr kumimoji="0" lang="en-US" sz="1600" b="0" i="0" u="none" strike="noStrike" kern="1200" cap="none" normalizeH="0" baseline="0" dirty="0">
                        <a:ln>
                          <a:noFill/>
                        </a:ln>
                        <a:solidFill>
                          <a:srgbClr val="000000"/>
                        </a:solidFill>
                        <a:effectLst/>
                        <a:latin typeface="+mj-lt"/>
                        <a:ea typeface="+mn-ea"/>
                        <a:cs typeface="Arial" charset="0"/>
                      </a:endParaRPr>
                    </a:p>
                  </a:txBody>
                  <a:tcPr anchor="ctr" anchorCtr="1" horzOverflow="overflow"/>
                </a:tc>
                <a:tc>
                  <a:txBody>
                    <a:bodyPr/>
                    <a:lstStyle/>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1600" u="none" strike="noStrike" kern="1200" cap="none" normalizeH="0" baseline="0" dirty="0">
                          <a:ln>
                            <a:noFill/>
                          </a:ln>
                          <a:solidFill>
                            <a:srgbClr val="000000"/>
                          </a:solidFill>
                          <a:effectLst/>
                          <a:latin typeface="+mj-lt"/>
                        </a:rPr>
                        <a:t>None</a:t>
                      </a:r>
                      <a:endParaRPr kumimoji="0" lang="en-US" sz="1600" b="0" i="0" u="none" strike="noStrike" kern="1200" cap="none" normalizeH="0" baseline="0" dirty="0">
                        <a:ln>
                          <a:noFill/>
                        </a:ln>
                        <a:solidFill>
                          <a:srgbClr val="000000"/>
                        </a:solidFill>
                        <a:effectLst/>
                        <a:latin typeface="+mj-lt"/>
                        <a:ea typeface="+mn-ea"/>
                        <a:cs typeface="Arial" charset="0"/>
                      </a:endParaRPr>
                    </a:p>
                  </a:txBody>
                  <a:tcPr anchor="ctr" anchorCtr="1" horzOverflow="overflow"/>
                </a:tc>
                <a:tc>
                  <a:txBody>
                    <a:bodyPr/>
                    <a:lstStyle/>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1600" u="none" strike="noStrike" kern="1200" cap="none" normalizeH="0" baseline="0" dirty="0">
                          <a:ln>
                            <a:noFill/>
                          </a:ln>
                          <a:solidFill>
                            <a:srgbClr val="000000"/>
                          </a:solidFill>
                          <a:effectLst/>
                          <a:latin typeface="+mj-lt"/>
                        </a:rPr>
                        <a:t>Present</a:t>
                      </a:r>
                      <a:endParaRPr kumimoji="0" lang="en-US" sz="1600" b="0" i="0" u="none" strike="noStrike" kern="1200" cap="none" normalizeH="0" baseline="0" dirty="0">
                        <a:ln>
                          <a:noFill/>
                        </a:ln>
                        <a:solidFill>
                          <a:srgbClr val="000000"/>
                        </a:solidFill>
                        <a:effectLst/>
                        <a:latin typeface="+mj-lt"/>
                        <a:ea typeface="+mn-ea"/>
                        <a:cs typeface="Arial" charset="0"/>
                      </a:endParaRPr>
                    </a:p>
                  </a:txBody>
                  <a:tcPr anchor="ctr" anchorCtr="1" horzOverflow="overflow"/>
                </a:tc>
                <a:tc>
                  <a:txBody>
                    <a:bodyPr/>
                    <a:lstStyle/>
                    <a:p>
                      <a:pPr marL="0" marR="0" lvl="0" indent="0" algn="ctr" defTabSz="914400" rtl="0" eaLnBrk="1" fontAlgn="base" latinLnBrk="0" hangingPunct="1">
                        <a:lnSpc>
                          <a:spcPct val="100000"/>
                        </a:lnSpc>
                        <a:spcBef>
                          <a:spcPts val="0"/>
                        </a:spcBef>
                        <a:spcAft>
                          <a:spcPct val="0"/>
                        </a:spcAft>
                        <a:buClrTx/>
                        <a:buSzTx/>
                        <a:buFontTx/>
                        <a:buNone/>
                        <a:tabLst/>
                        <a:defRPr/>
                      </a:pPr>
                      <a:endParaRPr kumimoji="0" lang="en-US" sz="1600" b="0" i="0" u="none" strike="noStrike" cap="none" normalizeH="0" baseline="0" dirty="0">
                        <a:ln>
                          <a:noFill/>
                        </a:ln>
                        <a:solidFill>
                          <a:srgbClr val="000000"/>
                        </a:solidFill>
                        <a:effectLst/>
                        <a:latin typeface="+mj-lt"/>
                        <a:cs typeface="Arial" charset="0"/>
                      </a:endParaRPr>
                    </a:p>
                  </a:txBody>
                  <a:tcPr anchor="ctr" anchorCtr="1"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u="none" strike="noStrike" cap="none" normalizeH="0" baseline="0" dirty="0">
                          <a:ln>
                            <a:noFill/>
                          </a:ln>
                          <a:solidFill>
                            <a:srgbClr val="000000"/>
                          </a:solidFill>
                          <a:effectLst/>
                          <a:latin typeface="+mj-lt"/>
                        </a:rPr>
                        <a:t> </a:t>
                      </a:r>
                      <a:endParaRPr kumimoji="0" lang="en-US" sz="1600" b="0" i="0" u="none" strike="noStrike" cap="none" normalizeH="0" baseline="0" dirty="0">
                        <a:ln>
                          <a:noFill/>
                        </a:ln>
                        <a:solidFill>
                          <a:srgbClr val="000000"/>
                        </a:solidFill>
                        <a:effectLst/>
                        <a:latin typeface="+mj-lt"/>
                        <a:cs typeface="Arial" charset="0"/>
                      </a:endParaRPr>
                    </a:p>
                  </a:txBody>
                  <a:tcPr anchor="ctr" anchorCtr="1"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1600" b="0" i="0" u="none" strike="noStrike" kern="1200" cap="none" normalizeH="0" baseline="0" dirty="0">
                        <a:ln>
                          <a:noFill/>
                        </a:ln>
                        <a:solidFill>
                          <a:srgbClr val="000000"/>
                        </a:solidFill>
                        <a:effectLst/>
                        <a:latin typeface="+mj-lt"/>
                        <a:ea typeface="+mn-ea"/>
                        <a:cs typeface="Arial" charset="0"/>
                      </a:endParaRPr>
                    </a:p>
                  </a:txBody>
                  <a:tcPr anchor="ctr" anchorCtr="1" horzOverflow="overflow"/>
                </a:tc>
                <a:extLst>
                  <a:ext uri="{0D108BD9-81ED-4DB2-BD59-A6C34878D82A}">
                    <a16:rowId xmlns:a16="http://schemas.microsoft.com/office/drawing/2014/main" val="10002"/>
                  </a:ext>
                </a:extLst>
              </a:tr>
              <a:tr h="692084">
                <a:tc>
                  <a:txBody>
                    <a:bodyPr/>
                    <a:lstStyle/>
                    <a:p>
                      <a:pPr marL="342900" marR="0" lvl="0" indent="-342900" algn="ctr" defTabSz="914400" rtl="0" eaLnBrk="1" fontAlgn="base" latinLnBrk="0" hangingPunct="1">
                        <a:lnSpc>
                          <a:spcPct val="100000"/>
                        </a:lnSpc>
                        <a:spcBef>
                          <a:spcPts val="0"/>
                        </a:spcBef>
                        <a:spcAft>
                          <a:spcPct val="0"/>
                        </a:spcAft>
                        <a:buClrTx/>
                        <a:buSzTx/>
                        <a:buFontTx/>
                        <a:buNone/>
                        <a:tabLst/>
                      </a:pPr>
                      <a:r>
                        <a:rPr kumimoji="0" lang="en-US" sz="1800" b="1" u="none" strike="noStrike" cap="none" normalizeH="0" baseline="0" dirty="0">
                          <a:ln>
                            <a:noFill/>
                          </a:ln>
                          <a:solidFill>
                            <a:schemeClr val="bg1"/>
                          </a:solidFill>
                          <a:effectLst/>
                          <a:latin typeface="+mj-lt"/>
                        </a:rPr>
                        <a:t>LOC</a:t>
                      </a:r>
                      <a:endParaRPr kumimoji="0" lang="en-US" sz="1800" b="1" i="0" u="none" strike="noStrike" cap="none" normalizeH="0" baseline="0" dirty="0">
                        <a:ln>
                          <a:noFill/>
                        </a:ln>
                        <a:solidFill>
                          <a:schemeClr val="bg1"/>
                        </a:solidFill>
                        <a:effectLst/>
                        <a:latin typeface="+mj-lt"/>
                        <a:cs typeface="Arial" charset="0"/>
                      </a:endParaRPr>
                    </a:p>
                  </a:txBody>
                  <a:tcPr anchor="ctr" anchorCtr="1" horzOverflow="overflow">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solidFill>
                  </a:tcPr>
                </a:tc>
                <a:tc>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sz="1600" u="none" strike="noStrike" cap="none" normalizeH="0" baseline="0" dirty="0">
                          <a:ln>
                            <a:noFill/>
                          </a:ln>
                          <a:solidFill>
                            <a:srgbClr val="000000"/>
                          </a:solidFill>
                          <a:effectLst/>
                          <a:latin typeface="+mj-lt"/>
                        </a:rPr>
                        <a:t>Present</a:t>
                      </a:r>
                      <a:endParaRPr kumimoji="0" lang="en-US" sz="1600" b="0" i="0" u="none" strike="noStrike" cap="none" normalizeH="0" baseline="0" dirty="0">
                        <a:ln>
                          <a:noFill/>
                        </a:ln>
                        <a:solidFill>
                          <a:srgbClr val="000000"/>
                        </a:solidFill>
                        <a:effectLst/>
                        <a:latin typeface="+mj-lt"/>
                        <a:cs typeface="Arial" charset="0"/>
                      </a:endParaRPr>
                    </a:p>
                  </a:txBody>
                  <a:tcPr anchor="ctr" anchorCtr="1" horzOverflow="overflow"/>
                </a:tc>
                <a:tc>
                  <a:txBody>
                    <a:bodyPr/>
                    <a:lstStyle/>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1600" u="none" strike="noStrike" kern="1200" cap="none" normalizeH="0" baseline="0" dirty="0">
                          <a:ln>
                            <a:noFill/>
                          </a:ln>
                          <a:solidFill>
                            <a:srgbClr val="000000"/>
                          </a:solidFill>
                          <a:effectLst/>
                          <a:latin typeface="+mj-lt"/>
                        </a:rPr>
                        <a:t>None</a:t>
                      </a:r>
                      <a:endParaRPr kumimoji="0" lang="en-US" sz="1600" b="0" i="0" u="none" strike="noStrike" kern="1200" cap="none" normalizeH="0" baseline="0" dirty="0">
                        <a:ln>
                          <a:noFill/>
                        </a:ln>
                        <a:solidFill>
                          <a:srgbClr val="000000"/>
                        </a:solidFill>
                        <a:effectLst/>
                        <a:latin typeface="+mj-lt"/>
                        <a:ea typeface="+mn-ea"/>
                        <a:cs typeface="Arial" charset="0"/>
                      </a:endParaRPr>
                    </a:p>
                  </a:txBody>
                  <a:tcPr anchor="ctr" anchorCtr="1" horzOverflow="overflow"/>
                </a:tc>
                <a:tc>
                  <a:txBody>
                    <a:bodyPr/>
                    <a:lstStyle/>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1600" u="none" strike="noStrike" kern="1200" cap="none" normalizeH="0" baseline="0" dirty="0">
                          <a:ln>
                            <a:noFill/>
                          </a:ln>
                          <a:solidFill>
                            <a:srgbClr val="000000"/>
                          </a:solidFill>
                          <a:effectLst/>
                          <a:latin typeface="+mj-lt"/>
                        </a:rPr>
                        <a:t>None</a:t>
                      </a:r>
                      <a:endParaRPr kumimoji="0" lang="en-US" sz="1600" b="0" i="0" u="none" strike="noStrike" kern="1200" cap="none" normalizeH="0" baseline="0" dirty="0">
                        <a:ln>
                          <a:noFill/>
                        </a:ln>
                        <a:solidFill>
                          <a:srgbClr val="000000"/>
                        </a:solidFill>
                        <a:effectLst/>
                        <a:latin typeface="+mj-lt"/>
                        <a:ea typeface="+mn-ea"/>
                        <a:cs typeface="Arial" charset="0"/>
                      </a:endParaRPr>
                    </a:p>
                  </a:txBody>
                  <a:tcPr anchor="ctr" anchorCtr="1" horzOverflow="overflow"/>
                </a:tc>
                <a:tc>
                  <a:txBody>
                    <a:bodyPr/>
                    <a:lstStyle/>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1600" u="none" strike="noStrike" kern="1200" cap="none" normalizeH="0" baseline="0" dirty="0">
                          <a:ln>
                            <a:noFill/>
                          </a:ln>
                          <a:solidFill>
                            <a:srgbClr val="000000"/>
                          </a:solidFill>
                          <a:effectLst/>
                          <a:latin typeface="+mj-lt"/>
                        </a:rPr>
                        <a:t>Present</a:t>
                      </a:r>
                      <a:endParaRPr kumimoji="0" lang="en-US" sz="1600" b="0" i="0" u="none" strike="noStrike" kern="1200" cap="none" normalizeH="0" baseline="0" dirty="0">
                        <a:ln>
                          <a:noFill/>
                        </a:ln>
                        <a:solidFill>
                          <a:srgbClr val="000000"/>
                        </a:solidFill>
                        <a:effectLst/>
                        <a:latin typeface="+mj-lt"/>
                        <a:ea typeface="+mn-ea"/>
                        <a:cs typeface="Arial" charset="0"/>
                      </a:endParaRPr>
                    </a:p>
                  </a:txBody>
                  <a:tcPr anchor="ctr" anchorCtr="1" horzOverflow="overflow"/>
                </a:tc>
                <a:tc>
                  <a:txBody>
                    <a:bodyPr/>
                    <a:lstStyle/>
                    <a:p>
                      <a:pPr marL="0" marR="0" lvl="0" indent="0" algn="ctr" defTabSz="914400" rtl="0" eaLnBrk="1" fontAlgn="base" latinLnBrk="0" hangingPunct="1">
                        <a:lnSpc>
                          <a:spcPct val="100000"/>
                        </a:lnSpc>
                        <a:spcBef>
                          <a:spcPts val="0"/>
                        </a:spcBef>
                        <a:spcAft>
                          <a:spcPct val="0"/>
                        </a:spcAft>
                        <a:buClrTx/>
                        <a:buSzTx/>
                        <a:buFontTx/>
                        <a:buNone/>
                        <a:tabLst/>
                        <a:defRPr/>
                      </a:pPr>
                      <a:endParaRPr kumimoji="0" lang="en-US" sz="1600" b="0" i="0" u="none" strike="noStrike" kern="1200" cap="none" normalizeH="0" baseline="0" dirty="0">
                        <a:ln>
                          <a:noFill/>
                        </a:ln>
                        <a:solidFill>
                          <a:srgbClr val="000000"/>
                        </a:solidFill>
                        <a:effectLst/>
                        <a:latin typeface="+mj-lt"/>
                        <a:ea typeface="+mn-ea"/>
                        <a:cs typeface="Arial" charset="0"/>
                      </a:endParaRPr>
                    </a:p>
                  </a:txBody>
                  <a:tcPr anchor="ctr" anchorCtr="1"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600" b="0" i="0" u="none" strike="noStrike" cap="none" normalizeH="0" baseline="0" dirty="0">
                        <a:ln>
                          <a:noFill/>
                        </a:ln>
                        <a:solidFill>
                          <a:srgbClr val="000000"/>
                        </a:solidFill>
                        <a:effectLst/>
                        <a:latin typeface="+mj-lt"/>
                        <a:cs typeface="Arial" charset="0"/>
                      </a:endParaRPr>
                    </a:p>
                  </a:txBody>
                  <a:tcPr anchor="ctr" anchorCtr="1"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600" b="0" i="0" u="none" strike="noStrike" cap="none" normalizeH="0" baseline="0" dirty="0">
                        <a:ln>
                          <a:noFill/>
                        </a:ln>
                        <a:solidFill>
                          <a:srgbClr val="000000"/>
                        </a:solidFill>
                        <a:effectLst/>
                        <a:latin typeface="+mj-lt"/>
                        <a:cs typeface="Arial" charset="0"/>
                      </a:endParaRPr>
                    </a:p>
                  </a:txBody>
                  <a:tcPr anchor="ctr" anchorCtr="1" horzOverflow="overflow"/>
                </a:tc>
                <a:extLst>
                  <a:ext uri="{0D108BD9-81ED-4DB2-BD59-A6C34878D82A}">
                    <a16:rowId xmlns:a16="http://schemas.microsoft.com/office/drawing/2014/main" val="10003"/>
                  </a:ext>
                </a:extLst>
              </a:tr>
              <a:tr h="692084">
                <a:tc>
                  <a:txBody>
                    <a:bodyPr/>
                    <a:lstStyle/>
                    <a:p>
                      <a:pPr marL="342900" marR="0" lvl="0" indent="-342900" algn="ctr" defTabSz="914400" rtl="0" eaLnBrk="1" fontAlgn="base" latinLnBrk="0" hangingPunct="1">
                        <a:lnSpc>
                          <a:spcPct val="100000"/>
                        </a:lnSpc>
                        <a:spcBef>
                          <a:spcPts val="0"/>
                        </a:spcBef>
                        <a:spcAft>
                          <a:spcPct val="0"/>
                        </a:spcAft>
                        <a:buClrTx/>
                        <a:buSzTx/>
                        <a:buFontTx/>
                        <a:buNone/>
                        <a:tabLst/>
                      </a:pPr>
                      <a:r>
                        <a:rPr kumimoji="0" lang="en-US" sz="1800" b="1" u="none" strike="noStrike" cap="none" normalizeH="0" baseline="0" dirty="0">
                          <a:ln>
                            <a:noFill/>
                          </a:ln>
                          <a:solidFill>
                            <a:schemeClr val="bg1"/>
                          </a:solidFill>
                          <a:effectLst/>
                          <a:latin typeface="+mj-lt"/>
                        </a:rPr>
                        <a:t>Pupil</a:t>
                      </a:r>
                    </a:p>
                    <a:p>
                      <a:pPr marL="342900" marR="0" lvl="0" indent="-342900" algn="ctr" defTabSz="914400" rtl="0" eaLnBrk="1" fontAlgn="base" latinLnBrk="0" hangingPunct="1">
                        <a:lnSpc>
                          <a:spcPct val="100000"/>
                        </a:lnSpc>
                        <a:spcBef>
                          <a:spcPts val="0"/>
                        </a:spcBef>
                        <a:spcAft>
                          <a:spcPct val="0"/>
                        </a:spcAft>
                        <a:buClrTx/>
                        <a:buSzTx/>
                        <a:buFontTx/>
                        <a:buNone/>
                        <a:tabLst/>
                      </a:pPr>
                      <a:r>
                        <a:rPr kumimoji="0" lang="en-US" sz="1800" b="1" u="none" strike="noStrike" cap="none" normalizeH="0" baseline="0" dirty="0">
                          <a:ln>
                            <a:noFill/>
                          </a:ln>
                          <a:solidFill>
                            <a:schemeClr val="bg1"/>
                          </a:solidFill>
                          <a:effectLst/>
                          <a:latin typeface="+mj-lt"/>
                        </a:rPr>
                        <a:t>Size</a:t>
                      </a:r>
                      <a:endParaRPr kumimoji="0" lang="en-US" sz="1800" b="1" i="0" u="none" strike="noStrike" cap="none" normalizeH="0" baseline="0" dirty="0">
                        <a:ln>
                          <a:noFill/>
                        </a:ln>
                        <a:solidFill>
                          <a:schemeClr val="bg1"/>
                        </a:solidFill>
                        <a:effectLst/>
                        <a:latin typeface="+mj-lt"/>
                        <a:cs typeface="Arial" charset="0"/>
                      </a:endParaRPr>
                    </a:p>
                  </a:txBody>
                  <a:tcPr anchor="ctr" anchorCtr="1" horzOverflow="overflow">
                    <a:lnT w="12700" cap="flat" cmpd="sng" algn="ctr">
                      <a:solidFill>
                        <a:schemeClr val="bg1"/>
                      </a:solidFill>
                      <a:prstDash val="solid"/>
                      <a:round/>
                      <a:headEnd type="none" w="med" len="med"/>
                      <a:tailEnd type="none" w="med" len="med"/>
                    </a:lnT>
                    <a:solidFill>
                      <a:schemeClr val="tx2"/>
                    </a:solidFill>
                  </a:tcPr>
                </a:tc>
                <a:tc>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sz="1600" u="none" strike="noStrike" cap="none" normalizeH="0" baseline="0" dirty="0">
                          <a:ln>
                            <a:noFill/>
                          </a:ln>
                          <a:solidFill>
                            <a:srgbClr val="000000"/>
                          </a:solidFill>
                          <a:effectLst/>
                          <a:latin typeface="+mj-lt"/>
                        </a:rPr>
                        <a:t>Normal *</a:t>
                      </a:r>
                      <a:endParaRPr kumimoji="0" lang="en-US" sz="1600" b="0" i="0" u="none" strike="noStrike" cap="none" normalizeH="0" baseline="0" dirty="0">
                        <a:ln>
                          <a:noFill/>
                        </a:ln>
                        <a:solidFill>
                          <a:srgbClr val="000000"/>
                        </a:solidFill>
                        <a:effectLst/>
                        <a:latin typeface="+mj-lt"/>
                        <a:cs typeface="Arial" charset="0"/>
                      </a:endParaRPr>
                    </a:p>
                  </a:txBody>
                  <a:tcPr anchor="ctr" anchorCtr="1" horzOverflow="overflow"/>
                </a:tc>
                <a:tc>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sz="1600" u="none" strike="noStrike" cap="none" normalizeH="0" baseline="0" dirty="0">
                          <a:ln>
                            <a:noFill/>
                          </a:ln>
                          <a:solidFill>
                            <a:srgbClr val="000000"/>
                          </a:solidFill>
                          <a:effectLst/>
                          <a:latin typeface="+mj-lt"/>
                        </a:rPr>
                        <a:t>Dilated</a:t>
                      </a:r>
                      <a:endParaRPr kumimoji="0" lang="en-US" sz="1600" b="0" i="0" u="none" strike="noStrike" cap="none" normalizeH="0" baseline="0" dirty="0">
                        <a:ln>
                          <a:noFill/>
                        </a:ln>
                        <a:solidFill>
                          <a:srgbClr val="000000"/>
                        </a:solidFill>
                        <a:effectLst/>
                        <a:latin typeface="+mj-lt"/>
                        <a:cs typeface="Arial" charset="0"/>
                      </a:endParaRPr>
                    </a:p>
                  </a:txBody>
                  <a:tcPr anchor="ctr" anchorCtr="1" horzOverflow="overflow"/>
                </a:tc>
                <a:tc>
                  <a:txBody>
                    <a:bodyPr/>
                    <a:lstStyle/>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1600" u="none" strike="noStrike" kern="1200" cap="none" normalizeH="0" baseline="0" dirty="0">
                          <a:ln>
                            <a:noFill/>
                          </a:ln>
                          <a:solidFill>
                            <a:srgbClr val="000000"/>
                          </a:solidFill>
                          <a:effectLst/>
                          <a:latin typeface="+mj-lt"/>
                        </a:rPr>
                        <a:t>Dilated</a:t>
                      </a:r>
                      <a:endParaRPr kumimoji="0" lang="en-US" sz="1600" b="0" i="0" u="none" strike="noStrike" kern="1200" cap="none" normalizeH="0" baseline="0" dirty="0">
                        <a:ln>
                          <a:noFill/>
                        </a:ln>
                        <a:solidFill>
                          <a:srgbClr val="000000"/>
                        </a:solidFill>
                        <a:effectLst/>
                        <a:latin typeface="+mj-lt"/>
                        <a:ea typeface="+mn-ea"/>
                        <a:cs typeface="Arial" charset="0"/>
                      </a:endParaRPr>
                    </a:p>
                  </a:txBody>
                  <a:tcPr anchor="ctr" anchorCtr="1" horzOverflow="overflow"/>
                </a:tc>
                <a:tc>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sz="1600" u="none" strike="noStrike" kern="1200" cap="none" normalizeH="0" baseline="0" dirty="0">
                          <a:ln>
                            <a:noFill/>
                          </a:ln>
                          <a:solidFill>
                            <a:srgbClr val="000000"/>
                          </a:solidFill>
                          <a:effectLst/>
                          <a:latin typeface="+mj-lt"/>
                        </a:rPr>
                        <a:t>Normal </a:t>
                      </a:r>
                      <a:endParaRPr kumimoji="0" lang="en-US" sz="1600" b="0" i="0" u="none" strike="noStrike" cap="none" normalizeH="0" baseline="0" dirty="0">
                        <a:ln>
                          <a:noFill/>
                        </a:ln>
                        <a:solidFill>
                          <a:srgbClr val="000000"/>
                        </a:solidFill>
                        <a:effectLst/>
                        <a:latin typeface="+mj-lt"/>
                        <a:cs typeface="Arial" charset="0"/>
                      </a:endParaRPr>
                    </a:p>
                  </a:txBody>
                  <a:tcPr anchor="ctr" anchorCtr="1" horzOverflow="overflow"/>
                </a:tc>
                <a:tc>
                  <a:txBody>
                    <a:bodyPr/>
                    <a:lstStyle/>
                    <a:p>
                      <a:pPr marL="0" marR="0" lvl="0" indent="0" algn="ctr" defTabSz="914400" rtl="0" eaLnBrk="1" fontAlgn="base" latinLnBrk="0" hangingPunct="1">
                        <a:lnSpc>
                          <a:spcPct val="100000"/>
                        </a:lnSpc>
                        <a:spcBef>
                          <a:spcPts val="0"/>
                        </a:spcBef>
                        <a:spcAft>
                          <a:spcPct val="0"/>
                        </a:spcAft>
                        <a:buClrTx/>
                        <a:buSzTx/>
                        <a:buFontTx/>
                        <a:buNone/>
                        <a:tabLst/>
                      </a:pPr>
                      <a:endParaRPr kumimoji="0" lang="en-US" sz="1600" b="0" i="0" u="none" strike="noStrike" cap="none" normalizeH="0" baseline="0" dirty="0">
                        <a:ln>
                          <a:noFill/>
                        </a:ln>
                        <a:solidFill>
                          <a:srgbClr val="000000"/>
                        </a:solidFill>
                        <a:effectLst/>
                        <a:latin typeface="+mj-lt"/>
                        <a:cs typeface="Arial" charset="0"/>
                      </a:endParaRPr>
                    </a:p>
                  </a:txBody>
                  <a:tcPr anchor="ctr" anchorCtr="1"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600" b="0" i="0" u="none" strike="noStrike" cap="none" normalizeH="0" baseline="0" dirty="0">
                        <a:ln>
                          <a:noFill/>
                        </a:ln>
                        <a:solidFill>
                          <a:srgbClr val="000000"/>
                        </a:solidFill>
                        <a:effectLst/>
                        <a:latin typeface="+mj-lt"/>
                        <a:cs typeface="Arial" charset="0"/>
                      </a:endParaRPr>
                    </a:p>
                  </a:txBody>
                  <a:tcPr anchor="ctr" anchorCtr="1"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600" b="0" i="0" u="none" strike="noStrike" cap="none" normalizeH="0" baseline="0" dirty="0">
                        <a:ln>
                          <a:noFill/>
                        </a:ln>
                        <a:solidFill>
                          <a:srgbClr val="000000"/>
                        </a:solidFill>
                        <a:effectLst/>
                        <a:latin typeface="+mj-lt"/>
                        <a:cs typeface="Arial" charset="0"/>
                      </a:endParaRPr>
                    </a:p>
                  </a:txBody>
                  <a:tcPr anchor="ctr" anchorCtr="1" horzOverflow="overflow"/>
                </a:tc>
                <a:extLst>
                  <a:ext uri="{0D108BD9-81ED-4DB2-BD59-A6C34878D82A}">
                    <a16:rowId xmlns:a16="http://schemas.microsoft.com/office/drawing/2014/main" val="10004"/>
                  </a:ext>
                </a:extLst>
              </a:tr>
            </a:tbl>
          </a:graphicData>
        </a:graphic>
      </p:graphicFrame>
      <p:sp>
        <p:nvSpPr>
          <p:cNvPr id="3" name="Slide Number Placeholder 2">
            <a:extLst>
              <a:ext uri="{FF2B5EF4-FFF2-40B4-BE49-F238E27FC236}">
                <a16:creationId xmlns:a16="http://schemas.microsoft.com/office/drawing/2014/main" id="{D6C85D13-56A9-4EA3-9DA1-435987A4DB01}"/>
              </a:ext>
            </a:extLst>
          </p:cNvPr>
          <p:cNvSpPr>
            <a:spLocks noGrp="1"/>
          </p:cNvSpPr>
          <p:nvPr>
            <p:ph type="sldNum" sz="quarter" idx="10"/>
          </p:nvPr>
        </p:nvSpPr>
        <p:spPr/>
        <p:txBody>
          <a:bodyPr/>
          <a:lstStyle/>
          <a:p>
            <a:pPr fontAlgn="base">
              <a:spcBef>
                <a:spcPct val="0"/>
              </a:spcBef>
              <a:spcAft>
                <a:spcPct val="0"/>
              </a:spcAft>
              <a:defRPr/>
            </a:pPr>
            <a:r>
              <a:rPr lang="en-US"/>
              <a:t>6-</a:t>
            </a:r>
            <a:fld id="{F9FD7121-6344-493B-BB7B-CFD9AD1ECE15}" type="slidenum">
              <a:rPr lang="en-US" smtClean="0"/>
              <a:pPr fontAlgn="base">
                <a:spcBef>
                  <a:spcPct val="0"/>
                </a:spcBef>
                <a:spcAft>
                  <a:spcPct val="0"/>
                </a:spcAft>
                <a:defRPr/>
              </a:pPr>
              <a:t>54</a:t>
            </a:fld>
            <a:endParaRPr lang="en-US" dirty="0"/>
          </a:p>
        </p:txBody>
      </p:sp>
    </p:spTree>
    <p:custDataLst>
      <p:tags r:id="rId1"/>
    </p:custDataLst>
    <p:extLst>
      <p:ext uri="{BB962C8B-B14F-4D97-AF65-F5344CB8AC3E}">
        <p14:creationId xmlns:p14="http://schemas.microsoft.com/office/powerpoint/2010/main" val="299309771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Title 1"/>
          <p:cNvSpPr>
            <a:spLocks noGrp="1"/>
          </p:cNvSpPr>
          <p:nvPr>
            <p:ph type="title"/>
          </p:nvPr>
        </p:nvSpPr>
        <p:spPr>
          <a:xfrm>
            <a:off x="519113" y="474492"/>
            <a:ext cx="8051800" cy="1085850"/>
          </a:xfrm>
        </p:spPr>
        <p:txBody>
          <a:bodyPr/>
          <a:lstStyle/>
          <a:p>
            <a:r>
              <a:rPr lang="en-US" altLang="en-US" dirty="0"/>
              <a:t>Seven Drug Categories</a:t>
            </a:r>
            <a:br>
              <a:rPr lang="en-US" altLang="en-US" dirty="0"/>
            </a:br>
            <a:r>
              <a:rPr lang="en-US" altLang="en-US" dirty="0"/>
              <a:t>Narcotic Analgesics</a:t>
            </a:r>
          </a:p>
        </p:txBody>
      </p:sp>
      <p:pic>
        <p:nvPicPr>
          <p:cNvPr id="7" name="Picture 6" descr="heroin_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85161" y="4065154"/>
            <a:ext cx="3185752" cy="1592097"/>
          </a:xfrm>
          <a:prstGeom prst="rect">
            <a:avLst/>
          </a:prstGeom>
          <a:ln>
            <a:noFill/>
          </a:ln>
          <a:effectLst/>
        </p:spPr>
      </p:pic>
      <p:pic>
        <p:nvPicPr>
          <p:cNvPr id="2" name="Picture 1" descr="Oxycodone ER Tablets - Opiate Addiction &amp; Treatment Resource"/>
          <p:cNvPicPr>
            <a:picLocks noChangeAspect="1"/>
          </p:cNvPicPr>
          <p:nvPr/>
        </p:nvPicPr>
        <p:blipFill rotWithShape="1">
          <a:blip r:embed="rId5" cstate="print">
            <a:extLst>
              <a:ext uri="{28A0092B-C50C-407E-A947-70E740481C1C}">
                <a14:useLocalDpi xmlns:a14="http://schemas.microsoft.com/office/drawing/2010/main" val="0"/>
              </a:ext>
            </a:extLst>
          </a:blip>
          <a:srcRect t="10139" b="17266"/>
          <a:stretch/>
        </p:blipFill>
        <p:spPr>
          <a:xfrm>
            <a:off x="5385161" y="2187520"/>
            <a:ext cx="3185752" cy="1615009"/>
          </a:xfrm>
          <a:prstGeom prst="rect">
            <a:avLst/>
          </a:prstGeom>
        </p:spPr>
      </p:pic>
      <p:pic>
        <p:nvPicPr>
          <p:cNvPr id="4" name="Picture 3" descr="File:&lt;strong&gt;Morphine&lt;/strong&gt; vial.JPG - Wikimedia Commons"/>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19909" y="2192008"/>
            <a:ext cx="4620323" cy="3465243"/>
          </a:xfrm>
          <a:prstGeom prst="rect">
            <a:avLst/>
          </a:prstGeom>
        </p:spPr>
      </p:pic>
      <p:sp>
        <p:nvSpPr>
          <p:cNvPr id="5" name="Slide Number Placeholder 4">
            <a:extLst>
              <a:ext uri="{FF2B5EF4-FFF2-40B4-BE49-F238E27FC236}">
                <a16:creationId xmlns:a16="http://schemas.microsoft.com/office/drawing/2014/main" id="{AA05F03F-F9F3-4736-9604-DFC96CDDD08D}"/>
              </a:ext>
            </a:extLst>
          </p:cNvPr>
          <p:cNvSpPr>
            <a:spLocks noGrp="1"/>
          </p:cNvSpPr>
          <p:nvPr>
            <p:ph type="sldNum" sz="quarter" idx="10"/>
          </p:nvPr>
        </p:nvSpPr>
        <p:spPr/>
        <p:txBody>
          <a:bodyPr/>
          <a:lstStyle/>
          <a:p>
            <a:pPr fontAlgn="base">
              <a:spcBef>
                <a:spcPct val="0"/>
              </a:spcBef>
              <a:spcAft>
                <a:spcPct val="0"/>
              </a:spcAft>
              <a:defRPr/>
            </a:pPr>
            <a:r>
              <a:rPr lang="en-US"/>
              <a:t>6-</a:t>
            </a:r>
            <a:fld id="{F9FD7121-6344-493B-BB7B-CFD9AD1ECE15}" type="slidenum">
              <a:rPr lang="en-US" smtClean="0"/>
              <a:pPr fontAlgn="base">
                <a:spcBef>
                  <a:spcPct val="0"/>
                </a:spcBef>
                <a:spcAft>
                  <a:spcPct val="0"/>
                </a:spcAft>
                <a:defRPr/>
              </a:pPr>
              <a:t>55</a:t>
            </a:fld>
            <a:endParaRPr lang="en-US" dirty="0"/>
          </a:p>
        </p:txBody>
      </p:sp>
    </p:spTree>
    <p:custDataLst>
      <p:tags r:id="rId1"/>
    </p:custData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A4F6DAC-4BF5-472A-A2F4-3F18B7570A93}"/>
              </a:ext>
            </a:extLst>
          </p:cNvPr>
          <p:cNvSpPr/>
          <p:nvPr/>
        </p:nvSpPr>
        <p:spPr>
          <a:xfrm>
            <a:off x="0" y="2664572"/>
            <a:ext cx="9144000" cy="2524802"/>
          </a:xfrm>
          <a:prstGeom prst="rect">
            <a:avLst/>
          </a:prstGeom>
          <a:solidFill>
            <a:schemeClr val="bg1">
              <a:lumMod val="85000"/>
            </a:schemeClr>
          </a:solidFill>
          <a:ln>
            <a:noFill/>
          </a:ln>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sp>
        <p:nvSpPr>
          <p:cNvPr id="79874" name="Title 1"/>
          <p:cNvSpPr>
            <a:spLocks noGrp="1"/>
          </p:cNvSpPr>
          <p:nvPr>
            <p:ph type="title"/>
          </p:nvPr>
        </p:nvSpPr>
        <p:spPr>
          <a:xfrm>
            <a:off x="519113" y="679450"/>
            <a:ext cx="8051800" cy="1354302"/>
          </a:xfrm>
        </p:spPr>
        <p:txBody>
          <a:bodyPr/>
          <a:lstStyle/>
          <a:p>
            <a:r>
              <a:rPr lang="en-US" altLang="en-US" dirty="0"/>
              <a:t>Identification of </a:t>
            </a:r>
            <a:br>
              <a:rPr lang="en-US" altLang="en-US" dirty="0"/>
            </a:br>
            <a:r>
              <a:rPr lang="en-US" altLang="en-US" dirty="0"/>
              <a:t>Narcotic Analgesics </a:t>
            </a:r>
          </a:p>
        </p:txBody>
      </p:sp>
      <p:pic>
        <p:nvPicPr>
          <p:cNvPr id="6" name="Picture 4" descr="Papaver Somniferu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18245" y="3029916"/>
            <a:ext cx="1851130" cy="1831889"/>
          </a:xfrm>
          <a:prstGeom prst="rect">
            <a:avLst/>
          </a:prstGeom>
          <a:ln>
            <a:noFill/>
          </a:ln>
          <a:effectLst/>
        </p:spPr>
      </p:pic>
      <p:pic>
        <p:nvPicPr>
          <p:cNvPr id="7" name="Picture 5" descr="heroin3"/>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a:stretch/>
        </p:blipFill>
        <p:spPr bwMode="auto">
          <a:xfrm>
            <a:off x="5436795" y="3029916"/>
            <a:ext cx="1330875" cy="1826080"/>
          </a:xfrm>
          <a:prstGeom prst="rect">
            <a:avLst/>
          </a:prstGeom>
          <a:ln>
            <a:noFill/>
          </a:ln>
          <a:effectLst/>
        </p:spPr>
      </p:pic>
      <p:pic>
        <p:nvPicPr>
          <p:cNvPr id="8" name="Picture 8" descr="Heroin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74625" y="3029916"/>
            <a:ext cx="2810503" cy="1826080"/>
          </a:xfrm>
          <a:prstGeom prst="rect">
            <a:avLst/>
          </a:prstGeom>
          <a:ln>
            <a:noFill/>
          </a:ln>
          <a:effectLst/>
        </p:spPr>
      </p:pic>
      <p:pic>
        <p:nvPicPr>
          <p:cNvPr id="5" name="Picture 4"/>
          <p:cNvPicPr>
            <a:picLocks noChangeAspect="1"/>
          </p:cNvPicPr>
          <p:nvPr/>
        </p:nvPicPr>
        <p:blipFill rotWithShape="1">
          <a:blip r:embed="rId7" cstate="print">
            <a:extLst>
              <a:ext uri="{28A0092B-C50C-407E-A947-70E740481C1C}">
                <a14:useLocalDpi xmlns:a14="http://schemas.microsoft.com/office/drawing/2010/main" val="0"/>
              </a:ext>
            </a:extLst>
          </a:blip>
          <a:srcRect l="20358" t="15626" r="28640" b="6614"/>
          <a:stretch/>
        </p:blipFill>
        <p:spPr>
          <a:xfrm>
            <a:off x="3335704" y="3029916"/>
            <a:ext cx="1750515" cy="1826080"/>
          </a:xfrm>
          <a:prstGeom prst="rect">
            <a:avLst/>
          </a:prstGeom>
        </p:spPr>
      </p:pic>
      <p:sp>
        <p:nvSpPr>
          <p:cNvPr id="3" name="Slide Number Placeholder 2">
            <a:extLst>
              <a:ext uri="{FF2B5EF4-FFF2-40B4-BE49-F238E27FC236}">
                <a16:creationId xmlns:a16="http://schemas.microsoft.com/office/drawing/2014/main" id="{CBC57BDE-B5DA-4C3A-87B8-8C45E40A0D07}"/>
              </a:ext>
            </a:extLst>
          </p:cNvPr>
          <p:cNvSpPr>
            <a:spLocks noGrp="1"/>
          </p:cNvSpPr>
          <p:nvPr>
            <p:ph type="sldNum" sz="quarter" idx="10"/>
          </p:nvPr>
        </p:nvSpPr>
        <p:spPr/>
        <p:txBody>
          <a:bodyPr/>
          <a:lstStyle/>
          <a:p>
            <a:pPr fontAlgn="base">
              <a:spcBef>
                <a:spcPct val="0"/>
              </a:spcBef>
              <a:spcAft>
                <a:spcPct val="0"/>
              </a:spcAft>
              <a:defRPr/>
            </a:pPr>
            <a:r>
              <a:rPr lang="en-US"/>
              <a:t>6-</a:t>
            </a:r>
            <a:fld id="{F9FD7121-6344-493B-BB7B-CFD9AD1ECE15}" type="slidenum">
              <a:rPr lang="en-US" smtClean="0"/>
              <a:pPr fontAlgn="base">
                <a:spcBef>
                  <a:spcPct val="0"/>
                </a:spcBef>
                <a:spcAft>
                  <a:spcPct val="0"/>
                </a:spcAft>
                <a:defRPr/>
              </a:pPr>
              <a:t>56</a:t>
            </a:fld>
            <a:endParaRPr lang="en-US" dirty="0"/>
          </a:p>
        </p:txBody>
      </p:sp>
    </p:spTree>
    <p:custDataLst>
      <p:tags r:id="rId1"/>
    </p:custDataLst>
    <p:extLst>
      <p:ext uri="{BB962C8B-B14F-4D97-AF65-F5344CB8AC3E}">
        <p14:creationId xmlns:p14="http://schemas.microsoft.com/office/powerpoint/2010/main" val="364416689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Title 1"/>
          <p:cNvSpPr>
            <a:spLocks noGrp="1"/>
          </p:cNvSpPr>
          <p:nvPr>
            <p:ph type="title"/>
          </p:nvPr>
        </p:nvSpPr>
        <p:spPr>
          <a:xfrm>
            <a:off x="519113" y="679450"/>
            <a:ext cx="8051800" cy="582613"/>
          </a:xfrm>
        </p:spPr>
        <p:txBody>
          <a:bodyPr/>
          <a:lstStyle/>
          <a:p>
            <a:r>
              <a:rPr lang="en-US" altLang="en-US" dirty="0"/>
              <a:t>Heroin </a:t>
            </a:r>
          </a:p>
        </p:txBody>
      </p:sp>
      <p:pic>
        <p:nvPicPr>
          <p:cNvPr id="5" name="Picture 2" descr="Heroin"/>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0532" t="3285" r="13274" b="3442"/>
          <a:stretch/>
        </p:blipFill>
        <p:spPr bwMode="auto">
          <a:xfrm>
            <a:off x="3397622" y="1792001"/>
            <a:ext cx="2321858" cy="1939061"/>
          </a:xfrm>
          <a:prstGeom prst="rect">
            <a:avLst/>
          </a:prstGeom>
          <a:ln>
            <a:noFill/>
          </a:ln>
          <a:effectLst/>
        </p:spPr>
      </p:pic>
      <p:pic>
        <p:nvPicPr>
          <p:cNvPr id="6" name="Picture 3" descr="heroin4"/>
          <p:cNvPicPr>
            <a:picLocks noChangeAspect="1" noChangeArrowheads="1"/>
          </p:cNvPicPr>
          <p:nvPr/>
        </p:nvPicPr>
        <p:blipFill rotWithShape="1">
          <a:blip r:embed="rId5">
            <a:extLst>
              <a:ext uri="{28A0092B-C50C-407E-A947-70E740481C1C}">
                <a14:useLocalDpi xmlns:a14="http://schemas.microsoft.com/office/drawing/2010/main" val="0"/>
              </a:ext>
            </a:extLst>
          </a:blip>
          <a:srcRect l="9177" r="2895"/>
          <a:stretch/>
        </p:blipFill>
        <p:spPr bwMode="auto">
          <a:xfrm>
            <a:off x="3148882" y="4000485"/>
            <a:ext cx="2791905" cy="2097764"/>
          </a:xfrm>
          <a:prstGeom prst="rect">
            <a:avLst/>
          </a:prstGeom>
          <a:ln>
            <a:noFill/>
          </a:ln>
          <a:effectLst/>
        </p:spPr>
      </p:pic>
      <p:pic>
        <p:nvPicPr>
          <p:cNvPr id="8" name="Picture 6" descr="heroin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55170" y="1792001"/>
            <a:ext cx="2937918" cy="1939061"/>
          </a:xfrm>
          <a:prstGeom prst="rect">
            <a:avLst/>
          </a:prstGeom>
          <a:ln>
            <a:noFill/>
          </a:ln>
          <a:effectLst/>
        </p:spPr>
      </p:pic>
      <p:pic>
        <p:nvPicPr>
          <p:cNvPr id="7" name="Picture 5" descr="heroin6"/>
          <p:cNvPicPr>
            <a:picLocks noChangeAspect="1" noChangeArrowheads="1"/>
          </p:cNvPicPr>
          <p:nvPr/>
        </p:nvPicPr>
        <p:blipFill rotWithShape="1">
          <a:blip r:embed="rId7">
            <a:extLst>
              <a:ext uri="{28A0092B-C50C-407E-A947-70E740481C1C}">
                <a14:useLocalDpi xmlns:a14="http://schemas.microsoft.com/office/drawing/2010/main" val="0"/>
              </a:ext>
            </a:extLst>
          </a:blip>
          <a:srcRect l="6232" r="10565"/>
          <a:stretch/>
        </p:blipFill>
        <p:spPr bwMode="auto">
          <a:xfrm>
            <a:off x="282180" y="4000485"/>
            <a:ext cx="2587872" cy="2097764"/>
          </a:xfrm>
          <a:prstGeom prst="rect">
            <a:avLst/>
          </a:prstGeom>
          <a:ln>
            <a:noFill/>
          </a:ln>
          <a:effectLst/>
        </p:spPr>
      </p:pic>
      <p:pic>
        <p:nvPicPr>
          <p:cNvPr id="9" name="Picture 7" descr="heroin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82180" y="1792001"/>
            <a:ext cx="2879752" cy="1942241"/>
          </a:xfrm>
          <a:prstGeom prst="rect">
            <a:avLst/>
          </a:prstGeom>
          <a:ln>
            <a:noFill/>
          </a:ln>
          <a:effectLst/>
        </p:spPr>
      </p:pic>
      <p:pic>
        <p:nvPicPr>
          <p:cNvPr id="10" name="Picture 8" descr="Heroin2"/>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12108" r="5086"/>
          <a:stretch/>
        </p:blipFill>
        <p:spPr bwMode="auto">
          <a:xfrm>
            <a:off x="6219618" y="4000486"/>
            <a:ext cx="2673470" cy="2097763"/>
          </a:xfrm>
          <a:prstGeom prst="rect">
            <a:avLst/>
          </a:prstGeom>
          <a:ln>
            <a:noFill/>
          </a:ln>
          <a:effectLst/>
        </p:spPr>
      </p:pic>
      <p:sp>
        <p:nvSpPr>
          <p:cNvPr id="3" name="Slide Number Placeholder 2">
            <a:extLst>
              <a:ext uri="{FF2B5EF4-FFF2-40B4-BE49-F238E27FC236}">
                <a16:creationId xmlns:a16="http://schemas.microsoft.com/office/drawing/2014/main" id="{34D8DA1B-CFEE-4368-98F6-68958B113C8A}"/>
              </a:ext>
            </a:extLst>
          </p:cNvPr>
          <p:cNvSpPr>
            <a:spLocks noGrp="1"/>
          </p:cNvSpPr>
          <p:nvPr>
            <p:ph type="sldNum" sz="quarter" idx="10"/>
          </p:nvPr>
        </p:nvSpPr>
        <p:spPr/>
        <p:txBody>
          <a:bodyPr/>
          <a:lstStyle/>
          <a:p>
            <a:pPr fontAlgn="base">
              <a:spcBef>
                <a:spcPct val="0"/>
              </a:spcBef>
              <a:spcAft>
                <a:spcPct val="0"/>
              </a:spcAft>
              <a:defRPr/>
            </a:pPr>
            <a:r>
              <a:rPr lang="en-US"/>
              <a:t>6-</a:t>
            </a:r>
            <a:fld id="{F9FD7121-6344-493B-BB7B-CFD9AD1ECE15}" type="slidenum">
              <a:rPr lang="en-US" smtClean="0"/>
              <a:pPr fontAlgn="base">
                <a:spcBef>
                  <a:spcPct val="0"/>
                </a:spcBef>
                <a:spcAft>
                  <a:spcPct val="0"/>
                </a:spcAft>
                <a:defRPr/>
              </a:pPr>
              <a:t>57</a:t>
            </a:fld>
            <a:endParaRPr lang="en-US" dirty="0"/>
          </a:p>
        </p:txBody>
      </p:sp>
    </p:spTree>
    <p:custDataLst>
      <p:tags r:id="rId1"/>
    </p:custData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p:txBody>
          <a:bodyPr/>
          <a:lstStyle/>
          <a:p>
            <a:r>
              <a:rPr lang="en-US" altLang="en-US" dirty="0"/>
              <a:t>Methods of Administration</a:t>
            </a:r>
          </a:p>
        </p:txBody>
      </p:sp>
      <p:sp>
        <p:nvSpPr>
          <p:cNvPr id="2" name="Slide Number Placeholder 1">
            <a:extLst>
              <a:ext uri="{FF2B5EF4-FFF2-40B4-BE49-F238E27FC236}">
                <a16:creationId xmlns:a16="http://schemas.microsoft.com/office/drawing/2014/main" id="{FFE8ABC6-2102-435B-A8CC-6165A65DD812}"/>
              </a:ext>
            </a:extLst>
          </p:cNvPr>
          <p:cNvSpPr>
            <a:spLocks noGrp="1"/>
          </p:cNvSpPr>
          <p:nvPr>
            <p:ph type="sldNum" sz="quarter" idx="10"/>
          </p:nvPr>
        </p:nvSpPr>
        <p:spPr/>
        <p:txBody>
          <a:bodyPr/>
          <a:lstStyle/>
          <a:p>
            <a:r>
              <a:rPr lang="en-US"/>
              <a:t>6-</a:t>
            </a:r>
            <a:fld id="{F9FD7121-6344-493B-BB7B-CFD9AD1ECE15}" type="slidenum">
              <a:rPr lang="en-US" smtClean="0"/>
              <a:pPr/>
              <a:t>58</a:t>
            </a:fld>
            <a:endParaRPr lang="en-US" dirty="0"/>
          </a:p>
        </p:txBody>
      </p:sp>
      <p:pic>
        <p:nvPicPr>
          <p:cNvPr id="13" name="Picture 12"/>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1156447" y="1591390"/>
            <a:ext cx="3073078" cy="4572000"/>
          </a:xfrm>
          <a:prstGeom prst="rect">
            <a:avLst/>
          </a:prstGeom>
        </p:spPr>
      </p:pic>
      <p:pic>
        <p:nvPicPr>
          <p:cNvPr id="6" name="Picture 5"/>
          <p:cNvPicPr>
            <a:picLocks noChangeAspect="1"/>
          </p:cNvPicPr>
          <p:nvPr/>
        </p:nvPicPr>
        <p:blipFill rotWithShape="1">
          <a:blip r:embed="rId5" cstate="print">
            <a:extLst>
              <a:ext uri="{28A0092B-C50C-407E-A947-70E740481C1C}">
                <a14:useLocalDpi xmlns:a14="http://schemas.microsoft.com/office/drawing/2010/main" val="0"/>
              </a:ext>
            </a:extLst>
          </a:blip>
          <a:srcRect l="15750"/>
          <a:stretch/>
        </p:blipFill>
        <p:spPr>
          <a:xfrm>
            <a:off x="4558152" y="2541766"/>
            <a:ext cx="3347038" cy="2671249"/>
          </a:xfrm>
          <a:prstGeom prst="rect">
            <a:avLst/>
          </a:prstGeom>
        </p:spPr>
      </p:pic>
    </p:spTree>
    <p:custDataLst>
      <p:tags r:id="rId1"/>
    </p:custDataLst>
    <p:extLst>
      <p:ext uri="{BB962C8B-B14F-4D97-AF65-F5344CB8AC3E}">
        <p14:creationId xmlns:p14="http://schemas.microsoft.com/office/powerpoint/2010/main" val="337401874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Title 1"/>
          <p:cNvSpPr>
            <a:spLocks noGrp="1"/>
          </p:cNvSpPr>
          <p:nvPr>
            <p:ph type="title"/>
          </p:nvPr>
        </p:nvSpPr>
        <p:spPr/>
        <p:txBody>
          <a:bodyPr/>
          <a:lstStyle/>
          <a:p>
            <a:r>
              <a:rPr lang="en-US" altLang="en-US" dirty="0"/>
              <a:t>Effects of Narcotic Analgesics</a:t>
            </a:r>
          </a:p>
        </p:txBody>
      </p:sp>
      <p:sp>
        <p:nvSpPr>
          <p:cNvPr id="84995" name="Content Placeholder 2"/>
          <p:cNvSpPr>
            <a:spLocks noGrp="1"/>
          </p:cNvSpPr>
          <p:nvPr>
            <p:ph idx="1"/>
          </p:nvPr>
        </p:nvSpPr>
        <p:spPr/>
        <p:txBody>
          <a:bodyPr/>
          <a:lstStyle/>
          <a:p>
            <a:pPr lvl="1"/>
            <a:r>
              <a:rPr lang="en-GB" altLang="en-US" dirty="0"/>
              <a:t>Usually very addictive </a:t>
            </a:r>
          </a:p>
          <a:p>
            <a:pPr lvl="1"/>
            <a:r>
              <a:rPr lang="en-GB" altLang="en-US" dirty="0"/>
              <a:t>Addicts who stop using may suffer physical withdrawal symptoms </a:t>
            </a:r>
          </a:p>
          <a:p>
            <a:pPr lvl="1"/>
            <a:r>
              <a:rPr lang="en-GB" altLang="en-US" dirty="0"/>
              <a:t>Users may develop a tolerance to the drug</a:t>
            </a:r>
            <a:endParaRPr lang="en-US" altLang="en-US" dirty="0"/>
          </a:p>
        </p:txBody>
      </p:sp>
      <p:sp>
        <p:nvSpPr>
          <p:cNvPr id="3" name="Slide Number Placeholder 2">
            <a:extLst>
              <a:ext uri="{FF2B5EF4-FFF2-40B4-BE49-F238E27FC236}">
                <a16:creationId xmlns:a16="http://schemas.microsoft.com/office/drawing/2014/main" id="{F015545F-ED29-4C27-81E0-3B876D86FC8A}"/>
              </a:ext>
            </a:extLst>
          </p:cNvPr>
          <p:cNvSpPr>
            <a:spLocks noGrp="1"/>
          </p:cNvSpPr>
          <p:nvPr>
            <p:ph type="sldNum" sz="quarter" idx="10"/>
          </p:nvPr>
        </p:nvSpPr>
        <p:spPr/>
        <p:txBody>
          <a:bodyPr/>
          <a:lstStyle/>
          <a:p>
            <a:r>
              <a:rPr lang="en-US"/>
              <a:t>6-</a:t>
            </a:r>
            <a:fld id="{F9FD7121-6344-493B-BB7B-CFD9AD1ECE15}" type="slidenum">
              <a:rPr lang="en-US" smtClean="0"/>
              <a:pPr/>
              <a:t>59</a:t>
            </a:fld>
            <a:endParaRPr lang="en-US" dirty="0"/>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8499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499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499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ile:Nanyang Walk &lt;strong&gt;slow&lt;/strong&gt; lettering 20060317.JPG - Wikimedia Commons"/>
          <p:cNvPicPr>
            <a:picLocks noChangeAspect="1"/>
          </p:cNvPicPr>
          <p:nvPr/>
        </p:nvPicPr>
        <p:blipFill rotWithShape="1">
          <a:blip r:embed="rId4" cstate="print">
            <a:duotone>
              <a:schemeClr val="accent3">
                <a:shade val="45000"/>
                <a:satMod val="135000"/>
              </a:schemeClr>
              <a:prstClr val="white"/>
            </a:duotone>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rcRect/>
          <a:stretch/>
        </p:blipFill>
        <p:spPr>
          <a:xfrm>
            <a:off x="0" y="380926"/>
            <a:ext cx="9144000" cy="6051623"/>
          </a:xfrm>
          <a:prstGeom prst="rect">
            <a:avLst/>
          </a:prstGeom>
        </p:spPr>
      </p:pic>
      <p:sp>
        <p:nvSpPr>
          <p:cNvPr id="6" name="Title 2"/>
          <p:cNvSpPr>
            <a:spLocks noGrp="1"/>
          </p:cNvSpPr>
          <p:nvPr>
            <p:ph type="ctrTitle"/>
          </p:nvPr>
        </p:nvSpPr>
        <p:spPr/>
        <p:txBody>
          <a:bodyPr/>
          <a:lstStyle/>
          <a:p>
            <a:r>
              <a:rPr lang="en-US" altLang="en-US" dirty="0"/>
              <a:t>CNS Depressant</a:t>
            </a:r>
          </a:p>
        </p:txBody>
      </p:sp>
      <p:sp>
        <p:nvSpPr>
          <p:cNvPr id="5" name="Content Placeholder 1"/>
          <p:cNvSpPr>
            <a:spLocks noGrp="1"/>
          </p:cNvSpPr>
          <p:nvPr>
            <p:ph type="subTitle" idx="1"/>
          </p:nvPr>
        </p:nvSpPr>
        <p:spPr>
          <a:xfrm>
            <a:off x="1371600" y="3429000"/>
            <a:ext cx="6400800" cy="1752600"/>
          </a:xfrm>
        </p:spPr>
        <p:txBody>
          <a:bodyPr/>
          <a:lstStyle/>
          <a:p>
            <a:pPr algn="ctr"/>
            <a:r>
              <a:rPr lang="en-GB" altLang="en-US" dirty="0"/>
              <a:t>Depressants slow down the activity of an individual’s brain and central nervous system.</a:t>
            </a:r>
          </a:p>
          <a:p>
            <a:endParaRPr lang="en-US" altLang="en-US" dirty="0"/>
          </a:p>
        </p:txBody>
      </p:sp>
    </p:spTree>
    <p:custDataLst>
      <p:tags r:id="rId1"/>
    </p:custDataLst>
    <p:extLst>
      <p:ext uri="{BB962C8B-B14F-4D97-AF65-F5344CB8AC3E}">
        <p14:creationId xmlns:p14="http://schemas.microsoft.com/office/powerpoint/2010/main" val="75659014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Title 1"/>
          <p:cNvSpPr>
            <a:spLocks noGrp="1"/>
          </p:cNvSpPr>
          <p:nvPr>
            <p:ph type="title"/>
          </p:nvPr>
        </p:nvSpPr>
        <p:spPr>
          <a:xfrm>
            <a:off x="519113" y="679450"/>
            <a:ext cx="8051800" cy="582613"/>
          </a:xfrm>
        </p:spPr>
        <p:txBody>
          <a:bodyPr/>
          <a:lstStyle/>
          <a:p>
            <a:r>
              <a:rPr lang="en-US" altLang="en-US"/>
              <a:t>General Indicators </a:t>
            </a:r>
          </a:p>
        </p:txBody>
      </p:sp>
      <p:sp>
        <p:nvSpPr>
          <p:cNvPr id="86019" name="Content Placeholder 2"/>
          <p:cNvSpPr>
            <a:spLocks noGrp="1"/>
          </p:cNvSpPr>
          <p:nvPr>
            <p:ph idx="1"/>
          </p:nvPr>
        </p:nvSpPr>
        <p:spPr>
          <a:xfrm>
            <a:off x="519112" y="1847356"/>
            <a:ext cx="4186999" cy="3999900"/>
          </a:xfrm>
        </p:spPr>
        <p:txBody>
          <a:bodyPr/>
          <a:lstStyle/>
          <a:p>
            <a:pPr marL="284163" indent="-284163" eaLnBrk="1" hangingPunct="1">
              <a:spcBef>
                <a:spcPts val="1200"/>
              </a:spcBef>
              <a:buFontTx/>
              <a:buChar char="•"/>
            </a:pPr>
            <a:r>
              <a:rPr lang="en-US" altLang="en-US" sz="2600" b="0" dirty="0"/>
              <a:t>Depressed reflexes</a:t>
            </a:r>
          </a:p>
          <a:p>
            <a:pPr marL="284163" indent="-284163" eaLnBrk="1" hangingPunct="1">
              <a:spcBef>
                <a:spcPts val="1200"/>
              </a:spcBef>
              <a:buFontTx/>
              <a:buChar char="•"/>
            </a:pPr>
            <a:r>
              <a:rPr lang="en-US" altLang="en-US" sz="2600" b="0" dirty="0"/>
              <a:t>Droopy eyelids </a:t>
            </a:r>
          </a:p>
          <a:p>
            <a:pPr marL="284163" indent="-284163" eaLnBrk="1" hangingPunct="1">
              <a:spcBef>
                <a:spcPts val="1200"/>
              </a:spcBef>
              <a:buFontTx/>
              <a:buChar char="•"/>
            </a:pPr>
            <a:r>
              <a:rPr lang="en-US" altLang="en-US" sz="2600" b="0" dirty="0"/>
              <a:t>Drowsiness</a:t>
            </a:r>
          </a:p>
          <a:p>
            <a:pPr marL="284163" indent="-284163" eaLnBrk="1" hangingPunct="1">
              <a:spcBef>
                <a:spcPts val="1200"/>
              </a:spcBef>
              <a:buFontTx/>
              <a:buChar char="•"/>
            </a:pPr>
            <a:r>
              <a:rPr lang="en-US" altLang="en-US" sz="2600" b="0" dirty="0"/>
              <a:t>Dry mouth</a:t>
            </a:r>
          </a:p>
          <a:p>
            <a:pPr marL="284163" indent="-284163" eaLnBrk="1" hangingPunct="1">
              <a:spcBef>
                <a:spcPts val="1200"/>
              </a:spcBef>
              <a:buFontTx/>
              <a:buChar char="•"/>
            </a:pPr>
            <a:r>
              <a:rPr lang="en-US" altLang="en-US" sz="2600" b="0" dirty="0"/>
              <a:t>Euphoria</a:t>
            </a:r>
          </a:p>
          <a:p>
            <a:pPr marL="284163" indent="-284163" eaLnBrk="1" hangingPunct="1">
              <a:spcBef>
                <a:spcPts val="1200"/>
              </a:spcBef>
              <a:buFontTx/>
              <a:buChar char="•"/>
            </a:pPr>
            <a:r>
              <a:rPr lang="en-US" altLang="en-US" sz="2600" b="0" dirty="0"/>
              <a:t>Itching</a:t>
            </a:r>
          </a:p>
          <a:p>
            <a:pPr eaLnBrk="1" hangingPunct="1">
              <a:spcBef>
                <a:spcPts val="1200"/>
              </a:spcBef>
              <a:buFontTx/>
              <a:buChar char="•"/>
            </a:pPr>
            <a:endParaRPr lang="en-US" altLang="en-US" sz="2600" b="0" dirty="0"/>
          </a:p>
          <a:p>
            <a:pPr eaLnBrk="1" hangingPunct="1">
              <a:spcBef>
                <a:spcPts val="1200"/>
              </a:spcBef>
              <a:buFontTx/>
              <a:buChar char="•"/>
            </a:pPr>
            <a:endParaRPr lang="en-US" altLang="en-US" sz="2600" b="0" dirty="0"/>
          </a:p>
          <a:p>
            <a:pPr eaLnBrk="1" hangingPunct="1">
              <a:spcBef>
                <a:spcPts val="1200"/>
              </a:spcBef>
            </a:pPr>
            <a:endParaRPr lang="en-US" altLang="en-US" sz="2600" b="0" dirty="0"/>
          </a:p>
          <a:p>
            <a:pPr>
              <a:spcBef>
                <a:spcPts val="1200"/>
              </a:spcBef>
            </a:pPr>
            <a:endParaRPr lang="en-US" altLang="en-US" sz="2600" b="0" dirty="0"/>
          </a:p>
        </p:txBody>
      </p:sp>
      <p:sp>
        <p:nvSpPr>
          <p:cNvPr id="6" name="Content Placeholder 2"/>
          <p:cNvSpPr txBox="1">
            <a:spLocks/>
          </p:cNvSpPr>
          <p:nvPr/>
        </p:nvSpPr>
        <p:spPr bwMode="auto">
          <a:xfrm>
            <a:off x="4812632" y="1847356"/>
            <a:ext cx="3908109" cy="3166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342900" indent="-342900" algn="l" rtl="0" eaLnBrk="0" fontAlgn="base" hangingPunct="0">
              <a:spcBef>
                <a:spcPct val="0"/>
              </a:spcBef>
              <a:spcAft>
                <a:spcPct val="0"/>
              </a:spcAft>
              <a:defRPr sz="3200" b="1">
                <a:solidFill>
                  <a:srgbClr val="003366"/>
                </a:solidFill>
                <a:latin typeface="+mj-lt"/>
                <a:ea typeface="+mn-ea"/>
                <a:cs typeface="+mn-cs"/>
              </a:defRPr>
            </a:lvl1pPr>
            <a:lvl2pPr marL="287338" indent="-173038" algn="l" rtl="0" eaLnBrk="0" fontAlgn="base" hangingPunct="0">
              <a:spcBef>
                <a:spcPct val="0"/>
              </a:spcBef>
              <a:spcAft>
                <a:spcPct val="0"/>
              </a:spcAft>
              <a:buFont typeface="Wingdings" pitchFamily="2" charset="2"/>
              <a:buChar char="ü"/>
              <a:defRPr sz="2800" b="1">
                <a:solidFill>
                  <a:srgbClr val="003366"/>
                </a:solidFill>
                <a:latin typeface="+mj-lt"/>
              </a:defRPr>
            </a:lvl2pPr>
            <a:lvl3pPr marL="627063" indent="-173038" algn="l" rtl="0" eaLnBrk="0" fontAlgn="base" hangingPunct="0">
              <a:spcBef>
                <a:spcPct val="0"/>
              </a:spcBef>
              <a:spcAft>
                <a:spcPct val="0"/>
              </a:spcAft>
              <a:buFont typeface="Trebuchet MS" pitchFamily="34" charset="0"/>
              <a:buChar char="―"/>
              <a:defRPr sz="2400">
                <a:solidFill>
                  <a:srgbClr val="003366"/>
                </a:solidFill>
                <a:latin typeface="+mj-lt"/>
              </a:defRPr>
            </a:lvl3pPr>
            <a:lvl4pPr marL="1031875" indent="-228600" algn="l" rtl="0" eaLnBrk="0" fontAlgn="base" hangingPunct="0">
              <a:spcBef>
                <a:spcPct val="0"/>
              </a:spcBef>
              <a:spcAft>
                <a:spcPct val="0"/>
              </a:spcAft>
              <a:buFont typeface="Wingdings" pitchFamily="2" charset="2"/>
              <a:buChar char="Ø"/>
              <a:defRPr sz="2000">
                <a:solidFill>
                  <a:srgbClr val="003366"/>
                </a:solidFill>
                <a:latin typeface="+mj-lt"/>
              </a:defRPr>
            </a:lvl4pPr>
            <a:lvl5pPr marL="1377950" indent="-230188" algn="l" rtl="0" eaLnBrk="0" fontAlgn="base" hangingPunct="0">
              <a:spcBef>
                <a:spcPct val="0"/>
              </a:spcBef>
              <a:spcAft>
                <a:spcPct val="0"/>
              </a:spcAft>
              <a:buFont typeface="Trebuchet MS" pitchFamily="34" charset="0"/>
              <a:buChar char="―"/>
              <a:defRPr sz="2000">
                <a:solidFill>
                  <a:srgbClr val="003366"/>
                </a:solidFill>
                <a:latin typeface="+mj-lt"/>
              </a:defRPr>
            </a:lvl5pPr>
            <a:lvl6pPr marL="1835150" indent="-230188" algn="l" rtl="0" fontAlgn="base">
              <a:spcBef>
                <a:spcPct val="0"/>
              </a:spcBef>
              <a:spcAft>
                <a:spcPct val="0"/>
              </a:spcAft>
              <a:buChar char="•"/>
              <a:defRPr>
                <a:solidFill>
                  <a:srgbClr val="003366"/>
                </a:solidFill>
                <a:latin typeface="+mn-lt"/>
              </a:defRPr>
            </a:lvl6pPr>
            <a:lvl7pPr marL="2292350" indent="-230188" algn="l" rtl="0" fontAlgn="base">
              <a:spcBef>
                <a:spcPct val="0"/>
              </a:spcBef>
              <a:spcAft>
                <a:spcPct val="0"/>
              </a:spcAft>
              <a:buChar char="•"/>
              <a:defRPr>
                <a:solidFill>
                  <a:srgbClr val="003366"/>
                </a:solidFill>
                <a:latin typeface="+mn-lt"/>
              </a:defRPr>
            </a:lvl7pPr>
            <a:lvl8pPr marL="2749550" indent="-230188" algn="l" rtl="0" fontAlgn="base">
              <a:spcBef>
                <a:spcPct val="0"/>
              </a:spcBef>
              <a:spcAft>
                <a:spcPct val="0"/>
              </a:spcAft>
              <a:buChar char="•"/>
              <a:defRPr>
                <a:solidFill>
                  <a:srgbClr val="003366"/>
                </a:solidFill>
                <a:latin typeface="+mn-lt"/>
              </a:defRPr>
            </a:lvl8pPr>
            <a:lvl9pPr marL="3206750" indent="-230188" algn="l" rtl="0" fontAlgn="base">
              <a:spcBef>
                <a:spcPct val="0"/>
              </a:spcBef>
              <a:spcAft>
                <a:spcPct val="0"/>
              </a:spcAft>
              <a:buChar char="•"/>
              <a:defRPr>
                <a:solidFill>
                  <a:srgbClr val="003366"/>
                </a:solidFill>
                <a:latin typeface="+mn-lt"/>
              </a:defRPr>
            </a:lvl9pPr>
          </a:lstStyle>
          <a:p>
            <a:pPr marL="284163" indent="-284163" eaLnBrk="1" hangingPunct="1">
              <a:spcBef>
                <a:spcPts val="1200"/>
              </a:spcBef>
              <a:buFontTx/>
              <a:buChar char="•"/>
            </a:pPr>
            <a:r>
              <a:rPr lang="en-US" altLang="en-US" sz="2600" b="0" dirty="0">
                <a:solidFill>
                  <a:srgbClr val="000000"/>
                </a:solidFill>
              </a:rPr>
              <a:t>Nausea</a:t>
            </a:r>
          </a:p>
          <a:p>
            <a:pPr marL="284163" indent="-284163" eaLnBrk="1" hangingPunct="1">
              <a:spcBef>
                <a:spcPts val="1200"/>
              </a:spcBef>
              <a:buFontTx/>
              <a:buChar char="•"/>
            </a:pPr>
            <a:r>
              <a:rPr lang="en-US" altLang="en-US" sz="2600" b="0" dirty="0">
                <a:solidFill>
                  <a:srgbClr val="000000"/>
                </a:solidFill>
              </a:rPr>
              <a:t>“On the nod”</a:t>
            </a:r>
          </a:p>
          <a:p>
            <a:pPr marL="284163" indent="-284163" eaLnBrk="1" hangingPunct="1">
              <a:spcBef>
                <a:spcPts val="1200"/>
              </a:spcBef>
              <a:buFontTx/>
              <a:buChar char="•"/>
            </a:pPr>
            <a:r>
              <a:rPr lang="en-US" altLang="en-US" sz="2600" b="0" kern="0" dirty="0">
                <a:solidFill>
                  <a:srgbClr val="000000"/>
                </a:solidFill>
              </a:rPr>
              <a:t>Puncture marks</a:t>
            </a:r>
          </a:p>
          <a:p>
            <a:pPr marL="284163" indent="-284163" eaLnBrk="1" hangingPunct="1">
              <a:spcBef>
                <a:spcPts val="1200"/>
              </a:spcBef>
              <a:buFontTx/>
              <a:buChar char="•"/>
            </a:pPr>
            <a:r>
              <a:rPr lang="en-US" altLang="en-US" sz="2600" b="0" dirty="0">
                <a:solidFill>
                  <a:srgbClr val="000000"/>
                </a:solidFill>
              </a:rPr>
              <a:t>Slow breathing</a:t>
            </a:r>
          </a:p>
          <a:p>
            <a:pPr marL="284163" indent="-284163" eaLnBrk="1" hangingPunct="1">
              <a:spcBef>
                <a:spcPts val="1200"/>
              </a:spcBef>
              <a:buFontTx/>
              <a:buChar char="•"/>
            </a:pPr>
            <a:r>
              <a:rPr lang="en-US" altLang="en-US" sz="2600" b="0" dirty="0">
                <a:solidFill>
                  <a:srgbClr val="000000"/>
                </a:solidFill>
              </a:rPr>
              <a:t>Slow, low, raspy speech</a:t>
            </a:r>
          </a:p>
        </p:txBody>
      </p:sp>
      <p:sp>
        <p:nvSpPr>
          <p:cNvPr id="3" name="Slide Number Placeholder 2">
            <a:extLst>
              <a:ext uri="{FF2B5EF4-FFF2-40B4-BE49-F238E27FC236}">
                <a16:creationId xmlns:a16="http://schemas.microsoft.com/office/drawing/2014/main" id="{11B78592-7EBE-4A4E-8ACD-BD63CCED110F}"/>
              </a:ext>
            </a:extLst>
          </p:cNvPr>
          <p:cNvSpPr>
            <a:spLocks noGrp="1"/>
          </p:cNvSpPr>
          <p:nvPr>
            <p:ph type="sldNum" sz="quarter" idx="10"/>
          </p:nvPr>
        </p:nvSpPr>
        <p:spPr/>
        <p:txBody>
          <a:bodyPr/>
          <a:lstStyle/>
          <a:p>
            <a:pPr fontAlgn="base">
              <a:spcBef>
                <a:spcPct val="0"/>
              </a:spcBef>
              <a:spcAft>
                <a:spcPct val="0"/>
              </a:spcAft>
              <a:defRPr/>
            </a:pPr>
            <a:r>
              <a:rPr lang="en-US"/>
              <a:t>6-</a:t>
            </a:r>
            <a:fld id="{F9FD7121-6344-493B-BB7B-CFD9AD1ECE15}" type="slidenum">
              <a:rPr lang="en-US" smtClean="0"/>
              <a:pPr fontAlgn="base">
                <a:spcBef>
                  <a:spcPct val="0"/>
                </a:spcBef>
                <a:spcAft>
                  <a:spcPct val="0"/>
                </a:spcAft>
                <a:defRPr/>
              </a:pPr>
              <a:t>60</a:t>
            </a:fld>
            <a:endParaRPr lang="en-US" dirty="0"/>
          </a:p>
        </p:txBody>
      </p:sp>
    </p:spTree>
    <p:custDataLst>
      <p:tags r:id="rId1"/>
    </p:custDataLst>
    <p:extLst>
      <p:ext uri="{BB962C8B-B14F-4D97-AF65-F5344CB8AC3E}">
        <p14:creationId xmlns:p14="http://schemas.microsoft.com/office/powerpoint/2010/main" val="36843254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8601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601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601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6019">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6019">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6019">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Title 1"/>
          <p:cNvSpPr>
            <a:spLocks noGrp="1"/>
          </p:cNvSpPr>
          <p:nvPr>
            <p:ph type="title"/>
          </p:nvPr>
        </p:nvSpPr>
        <p:spPr/>
        <p:txBody>
          <a:bodyPr/>
          <a:lstStyle/>
          <a:p>
            <a:r>
              <a:rPr lang="en-US" altLang="en-US" dirty="0"/>
              <a:t>Eye Indicators </a:t>
            </a:r>
          </a:p>
        </p:txBody>
      </p:sp>
      <p:sp>
        <p:nvSpPr>
          <p:cNvPr id="3" name="Slide Number Placeholder 2">
            <a:extLst>
              <a:ext uri="{FF2B5EF4-FFF2-40B4-BE49-F238E27FC236}">
                <a16:creationId xmlns:a16="http://schemas.microsoft.com/office/drawing/2014/main" id="{7A9CD3A9-B597-4D62-AD4D-1FF0EA33B10E}"/>
              </a:ext>
            </a:extLst>
          </p:cNvPr>
          <p:cNvSpPr>
            <a:spLocks noGrp="1"/>
          </p:cNvSpPr>
          <p:nvPr>
            <p:ph type="sldNum" sz="quarter" idx="10"/>
          </p:nvPr>
        </p:nvSpPr>
        <p:spPr/>
        <p:txBody>
          <a:bodyPr/>
          <a:lstStyle/>
          <a:p>
            <a:r>
              <a:rPr lang="en-US"/>
              <a:t>6-</a:t>
            </a:r>
            <a:fld id="{F9FD7121-6344-493B-BB7B-CFD9AD1ECE15}" type="slidenum">
              <a:rPr lang="en-US" smtClean="0"/>
              <a:pPr/>
              <a:t>61</a:t>
            </a:fld>
            <a:endParaRPr lang="en-US" dirty="0"/>
          </a:p>
        </p:txBody>
      </p:sp>
      <p:graphicFrame>
        <p:nvGraphicFramePr>
          <p:cNvPr id="6" name="Group 4"/>
          <p:cNvGraphicFramePr>
            <a:graphicFrameLocks noGrp="1"/>
          </p:cNvGraphicFramePr>
          <p:nvPr>
            <p:extLst>
              <p:ext uri="{D42A27DB-BD31-4B8C-83A1-F6EECF244321}">
                <p14:modId xmlns:p14="http://schemas.microsoft.com/office/powerpoint/2010/main" val="4289103001"/>
              </p:ext>
            </p:extLst>
          </p:nvPr>
        </p:nvGraphicFramePr>
        <p:xfrm>
          <a:off x="1828800" y="2148840"/>
          <a:ext cx="5486400" cy="2560320"/>
        </p:xfrm>
        <a:graphic>
          <a:graphicData uri="http://schemas.openxmlformats.org/drawingml/2006/table">
            <a:tbl>
              <a:tblPr>
                <a:tableStyleId>{D7AC3CCA-C797-4891-BE02-D94E43425B78}</a:tableStyleId>
              </a:tblPr>
              <a:tblGrid>
                <a:gridCol w="2743200">
                  <a:extLst>
                    <a:ext uri="{9D8B030D-6E8A-4147-A177-3AD203B41FA5}">
                      <a16:colId xmlns:a16="http://schemas.microsoft.com/office/drawing/2014/main" val="20000"/>
                    </a:ext>
                  </a:extLst>
                </a:gridCol>
                <a:gridCol w="2743200">
                  <a:extLst>
                    <a:ext uri="{9D8B030D-6E8A-4147-A177-3AD203B41FA5}">
                      <a16:colId xmlns:a16="http://schemas.microsoft.com/office/drawing/2014/main" val="20001"/>
                    </a:ext>
                  </a:extLst>
                </a:gridCol>
              </a:tblGrid>
              <a:tr h="640080">
                <a:tc>
                  <a:txBody>
                    <a:bodyPr/>
                    <a:lstStyle/>
                    <a:p>
                      <a:pPr marL="0" marR="0" lvl="0" indent="0" algn="l" defTabSz="457200" rtl="0" eaLnBrk="1" fontAlgn="base" latinLnBrk="0" hangingPunct="1">
                        <a:lnSpc>
                          <a:spcPct val="100000"/>
                        </a:lnSpc>
                        <a:spcBef>
                          <a:spcPct val="20000"/>
                        </a:spcBef>
                        <a:spcAft>
                          <a:spcPct val="0"/>
                        </a:spcAft>
                        <a:buClrTx/>
                        <a:buSzTx/>
                        <a:buFontTx/>
                        <a:buNone/>
                        <a:tabLst/>
                      </a:pPr>
                      <a:r>
                        <a:rPr kumimoji="0" lang="en-GB" sz="2600" u="none" strike="noStrike" cap="none" normalizeH="0" baseline="0" dirty="0">
                          <a:ln w="9525">
                            <a:noFill/>
                          </a:ln>
                          <a:solidFill>
                            <a:srgbClr val="000000"/>
                          </a:solidFill>
                          <a:effectLst/>
                          <a:latin typeface="+mj-lt"/>
                        </a:rPr>
                        <a:t>HGN</a:t>
                      </a:r>
                      <a:endParaRPr kumimoji="0" lang="en-US" sz="2600" b="0" i="0" u="none" strike="noStrike" cap="none" normalizeH="0" baseline="0" dirty="0">
                        <a:ln w="9525">
                          <a:noFill/>
                        </a:ln>
                        <a:solidFill>
                          <a:srgbClr val="000000"/>
                        </a:solidFill>
                        <a:effectLst/>
                        <a:latin typeface="+mj-lt"/>
                        <a:cs typeface="Arial" charset="0"/>
                      </a:endParaRPr>
                    </a:p>
                  </a:txBody>
                  <a:tcPr anchor="ctr" horzOverflow="overflow"/>
                </a:tc>
                <a:tc>
                  <a:txBody>
                    <a:bodyPr/>
                    <a:lstStyle/>
                    <a:p>
                      <a:pPr marL="0" marR="0" lvl="0" indent="0" algn="l" defTabSz="457200" rtl="0" eaLnBrk="1" fontAlgn="base" latinLnBrk="0" hangingPunct="1">
                        <a:lnSpc>
                          <a:spcPct val="100000"/>
                        </a:lnSpc>
                        <a:spcBef>
                          <a:spcPct val="20000"/>
                        </a:spcBef>
                        <a:spcAft>
                          <a:spcPct val="0"/>
                        </a:spcAft>
                        <a:buClrTx/>
                        <a:buSzTx/>
                        <a:buFontTx/>
                        <a:buNone/>
                        <a:tabLst/>
                      </a:pPr>
                      <a:r>
                        <a:rPr kumimoji="0" lang="en-GB" sz="2600" u="none" strike="noStrike" cap="none" normalizeH="0" baseline="0" dirty="0">
                          <a:ln w="9525">
                            <a:noFill/>
                          </a:ln>
                          <a:solidFill>
                            <a:srgbClr val="000000"/>
                          </a:solidFill>
                          <a:effectLst/>
                          <a:latin typeface="+mj-lt"/>
                        </a:rPr>
                        <a:t>None</a:t>
                      </a:r>
                      <a:endParaRPr kumimoji="0" lang="en-US" sz="2600" b="0" i="0" u="none" strike="noStrike" cap="none" normalizeH="0" baseline="0" dirty="0">
                        <a:ln w="9525">
                          <a:noFill/>
                        </a:ln>
                        <a:solidFill>
                          <a:srgbClr val="000000"/>
                        </a:solidFill>
                        <a:effectLst/>
                        <a:latin typeface="+mj-lt"/>
                        <a:cs typeface="Arial" charset="0"/>
                      </a:endParaRPr>
                    </a:p>
                  </a:txBody>
                  <a:tcPr anchor="ctr" horzOverflow="overflow"/>
                </a:tc>
                <a:extLst>
                  <a:ext uri="{0D108BD9-81ED-4DB2-BD59-A6C34878D82A}">
                    <a16:rowId xmlns:a16="http://schemas.microsoft.com/office/drawing/2014/main" val="10000"/>
                  </a:ext>
                </a:extLst>
              </a:tr>
              <a:tr h="640080">
                <a:tc>
                  <a:txBody>
                    <a:bodyPr/>
                    <a:lstStyle/>
                    <a:p>
                      <a:pPr marL="0" marR="0" lvl="0" indent="0" algn="l" defTabSz="457200" rtl="0" eaLnBrk="1" fontAlgn="base" latinLnBrk="0" hangingPunct="1">
                        <a:lnSpc>
                          <a:spcPct val="100000"/>
                        </a:lnSpc>
                        <a:spcBef>
                          <a:spcPct val="20000"/>
                        </a:spcBef>
                        <a:spcAft>
                          <a:spcPct val="0"/>
                        </a:spcAft>
                        <a:buClrTx/>
                        <a:buSzTx/>
                        <a:buFontTx/>
                        <a:buNone/>
                        <a:tabLst/>
                      </a:pPr>
                      <a:r>
                        <a:rPr kumimoji="0" lang="en-GB" sz="2600" u="none" strike="noStrike" cap="none" normalizeH="0" baseline="0" dirty="0">
                          <a:ln w="9525">
                            <a:noFill/>
                          </a:ln>
                          <a:solidFill>
                            <a:srgbClr val="000000"/>
                          </a:solidFill>
                          <a:effectLst/>
                          <a:latin typeface="+mj-lt"/>
                        </a:rPr>
                        <a:t>VGN</a:t>
                      </a:r>
                      <a:endParaRPr kumimoji="0" lang="en-US" sz="2600" b="0" i="0" u="none" strike="noStrike" cap="none" normalizeH="0" baseline="0" dirty="0">
                        <a:ln w="9525">
                          <a:noFill/>
                        </a:ln>
                        <a:solidFill>
                          <a:srgbClr val="000000"/>
                        </a:solidFill>
                        <a:effectLst/>
                        <a:latin typeface="+mj-lt"/>
                        <a:cs typeface="Arial" charset="0"/>
                      </a:endParaRPr>
                    </a:p>
                  </a:txBody>
                  <a:tcPr anchor="ctr" horzOverflow="overflow"/>
                </a:tc>
                <a:tc>
                  <a:txBody>
                    <a:bodyPr/>
                    <a:lstStyle/>
                    <a:p>
                      <a:pPr marL="0" marR="0" lvl="0" indent="0" algn="l" defTabSz="457200" rtl="0" eaLnBrk="1" fontAlgn="base" latinLnBrk="0" hangingPunct="1">
                        <a:lnSpc>
                          <a:spcPct val="100000"/>
                        </a:lnSpc>
                        <a:spcBef>
                          <a:spcPct val="20000"/>
                        </a:spcBef>
                        <a:spcAft>
                          <a:spcPct val="0"/>
                        </a:spcAft>
                        <a:buClrTx/>
                        <a:buSzTx/>
                        <a:buFontTx/>
                        <a:buNone/>
                        <a:tabLst/>
                      </a:pPr>
                      <a:r>
                        <a:rPr kumimoji="0" lang="en-GB" sz="2600" u="none" strike="noStrike" cap="none" normalizeH="0" baseline="0" dirty="0">
                          <a:ln w="9525">
                            <a:noFill/>
                          </a:ln>
                          <a:solidFill>
                            <a:srgbClr val="000000"/>
                          </a:solidFill>
                          <a:effectLst/>
                          <a:latin typeface="+mj-lt"/>
                        </a:rPr>
                        <a:t>None</a:t>
                      </a:r>
                    </a:p>
                  </a:txBody>
                  <a:tcPr anchor="ctr" horzOverflow="overflow"/>
                </a:tc>
                <a:extLst>
                  <a:ext uri="{0D108BD9-81ED-4DB2-BD59-A6C34878D82A}">
                    <a16:rowId xmlns:a16="http://schemas.microsoft.com/office/drawing/2014/main" val="10001"/>
                  </a:ext>
                </a:extLst>
              </a:tr>
              <a:tr h="640080">
                <a:tc>
                  <a:txBody>
                    <a:bodyPr/>
                    <a:lstStyle/>
                    <a:p>
                      <a:pPr marL="0" marR="0" lvl="0" indent="0" algn="l" defTabSz="457200" rtl="0" eaLnBrk="1" fontAlgn="base" latinLnBrk="0" hangingPunct="1">
                        <a:lnSpc>
                          <a:spcPct val="100000"/>
                        </a:lnSpc>
                        <a:spcBef>
                          <a:spcPct val="20000"/>
                        </a:spcBef>
                        <a:spcAft>
                          <a:spcPct val="0"/>
                        </a:spcAft>
                        <a:buClrTx/>
                        <a:buSzTx/>
                        <a:buFontTx/>
                        <a:buNone/>
                        <a:tabLst/>
                      </a:pPr>
                      <a:r>
                        <a:rPr kumimoji="0" lang="en-GB" sz="2600" u="none" strike="noStrike" cap="none" normalizeH="0" baseline="0" dirty="0">
                          <a:ln w="9525">
                            <a:noFill/>
                          </a:ln>
                          <a:solidFill>
                            <a:srgbClr val="000000"/>
                          </a:solidFill>
                          <a:effectLst/>
                          <a:latin typeface="+mj-lt"/>
                        </a:rPr>
                        <a:t>LOC</a:t>
                      </a:r>
                      <a:endParaRPr kumimoji="0" lang="en-US" sz="2600" b="0" i="0" u="none" strike="noStrike" cap="none" normalizeH="0" baseline="0" dirty="0">
                        <a:ln w="9525">
                          <a:noFill/>
                        </a:ln>
                        <a:solidFill>
                          <a:srgbClr val="000000"/>
                        </a:solidFill>
                        <a:effectLst/>
                        <a:latin typeface="+mj-lt"/>
                        <a:cs typeface="Arial" charset="0"/>
                      </a:endParaRPr>
                    </a:p>
                  </a:txBody>
                  <a:tcPr anchor="ctr" horzOverflow="overflow"/>
                </a:tc>
                <a:tc>
                  <a:txBody>
                    <a:bodyPr/>
                    <a:lstStyle/>
                    <a:p>
                      <a:pPr marL="0" marR="0" lvl="0" indent="0" algn="l" defTabSz="457200" rtl="0" eaLnBrk="1" fontAlgn="base" latinLnBrk="0" hangingPunct="1">
                        <a:lnSpc>
                          <a:spcPct val="100000"/>
                        </a:lnSpc>
                        <a:spcBef>
                          <a:spcPct val="20000"/>
                        </a:spcBef>
                        <a:spcAft>
                          <a:spcPct val="0"/>
                        </a:spcAft>
                        <a:buClrTx/>
                        <a:buSzTx/>
                        <a:buFontTx/>
                        <a:buNone/>
                        <a:tabLst/>
                      </a:pPr>
                      <a:r>
                        <a:rPr kumimoji="0" lang="en-GB" sz="2600" u="none" strike="noStrike" cap="none" normalizeH="0" baseline="0" dirty="0">
                          <a:ln w="9525">
                            <a:noFill/>
                          </a:ln>
                          <a:solidFill>
                            <a:srgbClr val="000000"/>
                          </a:solidFill>
                          <a:effectLst/>
                          <a:latin typeface="+mj-lt"/>
                        </a:rPr>
                        <a:t>None</a:t>
                      </a:r>
                      <a:endParaRPr kumimoji="0" lang="en-US" sz="2600" b="0" i="0" u="none" strike="noStrike" cap="none" normalizeH="0" baseline="0" dirty="0">
                        <a:ln w="9525">
                          <a:noFill/>
                        </a:ln>
                        <a:solidFill>
                          <a:srgbClr val="000000"/>
                        </a:solidFill>
                        <a:effectLst/>
                        <a:latin typeface="+mj-lt"/>
                        <a:cs typeface="Arial" charset="0"/>
                      </a:endParaRPr>
                    </a:p>
                  </a:txBody>
                  <a:tcPr anchor="ctr" horzOverflow="overflow"/>
                </a:tc>
                <a:extLst>
                  <a:ext uri="{0D108BD9-81ED-4DB2-BD59-A6C34878D82A}">
                    <a16:rowId xmlns:a16="http://schemas.microsoft.com/office/drawing/2014/main" val="10002"/>
                  </a:ext>
                </a:extLst>
              </a:tr>
              <a:tr h="640080">
                <a:tc>
                  <a:txBody>
                    <a:bodyPr/>
                    <a:lstStyle/>
                    <a:p>
                      <a:pPr marL="0" marR="0" lvl="0" indent="0" algn="l" defTabSz="457200" rtl="0" eaLnBrk="1" fontAlgn="base" latinLnBrk="0" hangingPunct="1">
                        <a:lnSpc>
                          <a:spcPct val="100000"/>
                        </a:lnSpc>
                        <a:spcBef>
                          <a:spcPct val="20000"/>
                        </a:spcBef>
                        <a:spcAft>
                          <a:spcPct val="0"/>
                        </a:spcAft>
                        <a:buClrTx/>
                        <a:buSzTx/>
                        <a:buFontTx/>
                        <a:buNone/>
                        <a:tabLst/>
                      </a:pPr>
                      <a:r>
                        <a:rPr kumimoji="0" lang="en-GB" sz="2600" u="none" strike="noStrike" cap="none" normalizeH="0" baseline="0" dirty="0">
                          <a:ln w="9525">
                            <a:noFill/>
                          </a:ln>
                          <a:solidFill>
                            <a:srgbClr val="000000"/>
                          </a:solidFill>
                          <a:effectLst/>
                          <a:latin typeface="+mj-lt"/>
                        </a:rPr>
                        <a:t>Pupil Size</a:t>
                      </a:r>
                      <a:endParaRPr kumimoji="0" lang="en-US" sz="2600" b="0" i="0" u="none" strike="noStrike" cap="none" normalizeH="0" baseline="0" dirty="0">
                        <a:ln w="9525">
                          <a:noFill/>
                        </a:ln>
                        <a:solidFill>
                          <a:srgbClr val="000000"/>
                        </a:solidFill>
                        <a:effectLst/>
                        <a:latin typeface="+mj-lt"/>
                        <a:cs typeface="Arial" charset="0"/>
                      </a:endParaRPr>
                    </a:p>
                  </a:txBody>
                  <a:tcPr anchor="ctr" horzOverflow="overflow"/>
                </a:tc>
                <a:tc>
                  <a:txBody>
                    <a:bodyPr/>
                    <a:lstStyle/>
                    <a:p>
                      <a:pPr marL="0" marR="0" lvl="0" indent="0" algn="l" defTabSz="457200" rtl="0" eaLnBrk="1" fontAlgn="base" latinLnBrk="0" hangingPunct="1">
                        <a:lnSpc>
                          <a:spcPct val="100000"/>
                        </a:lnSpc>
                        <a:spcBef>
                          <a:spcPct val="20000"/>
                        </a:spcBef>
                        <a:spcAft>
                          <a:spcPct val="0"/>
                        </a:spcAft>
                        <a:buClrTx/>
                        <a:buSzTx/>
                        <a:buFontTx/>
                        <a:buNone/>
                        <a:tabLst/>
                      </a:pPr>
                      <a:r>
                        <a:rPr kumimoji="0" lang="en-US" sz="2600" u="none" strike="noStrike" cap="none" normalizeH="0" baseline="0" dirty="0">
                          <a:ln w="9525">
                            <a:noFill/>
                          </a:ln>
                          <a:solidFill>
                            <a:srgbClr val="000000"/>
                          </a:solidFill>
                          <a:effectLst/>
                          <a:latin typeface="+mj-lt"/>
                        </a:rPr>
                        <a:t>Constricted</a:t>
                      </a:r>
                      <a:endParaRPr kumimoji="0" lang="en-US" sz="2600" b="0" i="0" u="none" strike="noStrike" cap="none" normalizeH="0" baseline="0" dirty="0">
                        <a:ln w="9525">
                          <a:noFill/>
                        </a:ln>
                        <a:solidFill>
                          <a:srgbClr val="000000"/>
                        </a:solidFill>
                        <a:effectLst/>
                        <a:latin typeface="+mj-lt"/>
                        <a:cs typeface="Arial" charset="0"/>
                      </a:endParaRPr>
                    </a:p>
                  </a:txBody>
                  <a:tcPr anchor="ctr" horzOverflow="overflow"/>
                </a:tc>
                <a:extLst>
                  <a:ext uri="{0D108BD9-81ED-4DB2-BD59-A6C34878D82A}">
                    <a16:rowId xmlns:a16="http://schemas.microsoft.com/office/drawing/2014/main" val="10003"/>
                  </a:ext>
                </a:extLst>
              </a:tr>
            </a:tbl>
          </a:graphicData>
        </a:graphic>
      </p:graphicFrame>
      <p:sp>
        <p:nvSpPr>
          <p:cNvPr id="5" name="Rectangle 4">
            <a:extLst>
              <a:ext uri="{FF2B5EF4-FFF2-40B4-BE49-F238E27FC236}">
                <a16:creationId xmlns:a16="http://schemas.microsoft.com/office/drawing/2014/main" id="{39CEA986-F543-405E-AAF9-03E6876F2D8F}"/>
              </a:ext>
            </a:extLst>
          </p:cNvPr>
          <p:cNvSpPr/>
          <p:nvPr/>
        </p:nvSpPr>
        <p:spPr>
          <a:xfrm>
            <a:off x="4626188" y="2282613"/>
            <a:ext cx="1354666" cy="413174"/>
          </a:xfrm>
          <a:prstGeom prst="rect">
            <a:avLst/>
          </a:prstGeom>
          <a:solidFill>
            <a:srgbClr val="E7E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92A35206-76B5-4011-9EB7-4EAEF428D972}"/>
              </a:ext>
            </a:extLst>
          </p:cNvPr>
          <p:cNvSpPr/>
          <p:nvPr/>
        </p:nvSpPr>
        <p:spPr>
          <a:xfrm>
            <a:off x="1910081" y="2905760"/>
            <a:ext cx="1354666" cy="413174"/>
          </a:xfrm>
          <a:prstGeom prst="rect">
            <a:avLst/>
          </a:prstGeom>
          <a:solidFill>
            <a:srgbClr val="E7E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413545C5-F551-46DE-AA89-97C7A2A9A912}"/>
              </a:ext>
            </a:extLst>
          </p:cNvPr>
          <p:cNvSpPr/>
          <p:nvPr/>
        </p:nvSpPr>
        <p:spPr>
          <a:xfrm>
            <a:off x="4626188" y="2949787"/>
            <a:ext cx="1354666" cy="413174"/>
          </a:xfrm>
          <a:prstGeom prst="rect">
            <a:avLst/>
          </a:prstGeom>
          <a:solidFill>
            <a:srgbClr val="E7E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2661A8C8-9A5B-4298-BC2B-E8BF7E0E7FBF}"/>
              </a:ext>
            </a:extLst>
          </p:cNvPr>
          <p:cNvSpPr/>
          <p:nvPr/>
        </p:nvSpPr>
        <p:spPr>
          <a:xfrm>
            <a:off x="1910081" y="3539067"/>
            <a:ext cx="1354666" cy="413174"/>
          </a:xfrm>
          <a:prstGeom prst="rect">
            <a:avLst/>
          </a:prstGeom>
          <a:solidFill>
            <a:srgbClr val="E7E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817C1ED4-9E42-4373-A1F2-2A437F2CEF04}"/>
              </a:ext>
            </a:extLst>
          </p:cNvPr>
          <p:cNvSpPr/>
          <p:nvPr/>
        </p:nvSpPr>
        <p:spPr>
          <a:xfrm>
            <a:off x="4612640" y="3562774"/>
            <a:ext cx="1354666" cy="413174"/>
          </a:xfrm>
          <a:prstGeom prst="rect">
            <a:avLst/>
          </a:prstGeom>
          <a:solidFill>
            <a:srgbClr val="E7E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4B6EA4A-CE01-4504-9885-DF3551CC42EF}"/>
              </a:ext>
            </a:extLst>
          </p:cNvPr>
          <p:cNvSpPr/>
          <p:nvPr/>
        </p:nvSpPr>
        <p:spPr>
          <a:xfrm>
            <a:off x="1910081" y="4172374"/>
            <a:ext cx="1720426" cy="413174"/>
          </a:xfrm>
          <a:prstGeom prst="rect">
            <a:avLst/>
          </a:prstGeom>
          <a:solidFill>
            <a:srgbClr val="E7E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B3D0ADE-F9C8-4F81-AC44-7614CA4A279C}"/>
              </a:ext>
            </a:extLst>
          </p:cNvPr>
          <p:cNvSpPr/>
          <p:nvPr/>
        </p:nvSpPr>
        <p:spPr>
          <a:xfrm>
            <a:off x="4626187" y="4216399"/>
            <a:ext cx="1964265" cy="413174"/>
          </a:xfrm>
          <a:prstGeom prst="rect">
            <a:avLst/>
          </a:prstGeom>
          <a:solidFill>
            <a:srgbClr val="E7E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P spid="9" grpId="0" animBg="1"/>
      <p:bldP spid="10" grpId="0" animBg="1"/>
      <p:bldP spid="11" grpId="0" animBg="1"/>
      <p:bldP spid="12"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519113" y="679450"/>
            <a:ext cx="8051800" cy="582613"/>
          </a:xfrm>
        </p:spPr>
        <p:txBody>
          <a:bodyPr/>
          <a:lstStyle/>
          <a:p>
            <a:r>
              <a:rPr lang="en-US" altLang="en-US" dirty="0"/>
              <a:t>Duration of Effects </a:t>
            </a:r>
          </a:p>
        </p:txBody>
      </p:sp>
      <p:graphicFrame>
        <p:nvGraphicFramePr>
          <p:cNvPr id="7" name="Group 4"/>
          <p:cNvGraphicFramePr>
            <a:graphicFrameLocks/>
          </p:cNvGraphicFramePr>
          <p:nvPr>
            <p:extLst>
              <p:ext uri="{D42A27DB-BD31-4B8C-83A1-F6EECF244321}">
                <p14:modId xmlns:p14="http://schemas.microsoft.com/office/powerpoint/2010/main" val="528533561"/>
              </p:ext>
            </p:extLst>
          </p:nvPr>
        </p:nvGraphicFramePr>
        <p:xfrm>
          <a:off x="887413" y="1508760"/>
          <a:ext cx="7315200" cy="4480560"/>
        </p:xfrm>
        <a:graphic>
          <a:graphicData uri="http://schemas.openxmlformats.org/drawingml/2006/table">
            <a:tbl>
              <a:tblPr>
                <a:tableStyleId>{D7AC3CCA-C797-4891-BE02-D94E43425B78}</a:tableStyleId>
              </a:tblPr>
              <a:tblGrid>
                <a:gridCol w="3657600">
                  <a:extLst>
                    <a:ext uri="{9D8B030D-6E8A-4147-A177-3AD203B41FA5}">
                      <a16:colId xmlns:a16="http://schemas.microsoft.com/office/drawing/2014/main" val="20000"/>
                    </a:ext>
                  </a:extLst>
                </a:gridCol>
                <a:gridCol w="3657600">
                  <a:extLst>
                    <a:ext uri="{9D8B030D-6E8A-4147-A177-3AD203B41FA5}">
                      <a16:colId xmlns:a16="http://schemas.microsoft.com/office/drawing/2014/main" val="20001"/>
                    </a:ext>
                  </a:extLst>
                </a:gridCol>
              </a:tblGrid>
              <a:tr h="64008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600" b="1" u="none" strike="noStrike" cap="none" normalizeH="0" baseline="0" dirty="0">
                          <a:ln>
                            <a:noFill/>
                          </a:ln>
                          <a:solidFill>
                            <a:schemeClr val="bg1"/>
                          </a:solidFill>
                          <a:effectLst/>
                          <a:latin typeface="+mj-lt"/>
                        </a:rPr>
                        <a:t>Type</a:t>
                      </a:r>
                      <a:endParaRPr kumimoji="0" lang="en-US" sz="2600" b="1" i="0" u="none" strike="noStrike" cap="none" normalizeH="0" baseline="0" dirty="0">
                        <a:ln>
                          <a:noFill/>
                        </a:ln>
                        <a:solidFill>
                          <a:schemeClr val="bg1"/>
                        </a:solidFill>
                        <a:effectLst/>
                        <a:latin typeface="+mj-lt"/>
                        <a:cs typeface="Arial" charset="0"/>
                      </a:endParaRPr>
                    </a:p>
                  </a:txBody>
                  <a:tcPr anchor="ctr" horzOverflow="overflow">
                    <a:lnR w="12700" cap="flat" cmpd="sng" algn="ctr">
                      <a:solidFill>
                        <a:schemeClr val="bg1"/>
                      </a:solidFill>
                      <a:prstDash val="solid"/>
                      <a:round/>
                      <a:headEnd type="none" w="med" len="med"/>
                      <a:tailEnd type="none" w="med" len="med"/>
                    </a:lnR>
                    <a:solidFill>
                      <a:schemeClr val="tx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600" b="1" u="none" strike="noStrike" cap="none" normalizeH="0" baseline="0" dirty="0">
                          <a:ln>
                            <a:noFill/>
                          </a:ln>
                          <a:solidFill>
                            <a:schemeClr val="bg1"/>
                          </a:solidFill>
                          <a:effectLst/>
                          <a:latin typeface="+mj-lt"/>
                        </a:rPr>
                        <a:t>Duration</a:t>
                      </a:r>
                      <a:endParaRPr kumimoji="0" lang="en-US" sz="2600" b="1" i="0" u="none" strike="noStrike" cap="none" normalizeH="0" baseline="0" dirty="0">
                        <a:ln>
                          <a:noFill/>
                        </a:ln>
                        <a:solidFill>
                          <a:schemeClr val="bg1"/>
                        </a:solidFill>
                        <a:effectLst/>
                        <a:latin typeface="+mj-lt"/>
                        <a:cs typeface="Arial" charset="0"/>
                      </a:endParaRPr>
                    </a:p>
                  </a:txBody>
                  <a:tcPr anchor="ctr" horzOverflow="overflow">
                    <a:lnL w="12700" cap="flat" cmpd="sng" algn="ctr">
                      <a:solidFill>
                        <a:schemeClr val="bg1"/>
                      </a:solidFill>
                      <a:prstDash val="solid"/>
                      <a:round/>
                      <a:headEnd type="none" w="med" len="med"/>
                      <a:tailEnd type="none" w="med" len="med"/>
                    </a:lnL>
                    <a:solidFill>
                      <a:schemeClr val="tx2"/>
                    </a:solidFill>
                  </a:tcPr>
                </a:tc>
                <a:extLst>
                  <a:ext uri="{0D108BD9-81ED-4DB2-BD59-A6C34878D82A}">
                    <a16:rowId xmlns:a16="http://schemas.microsoft.com/office/drawing/2014/main" val="10000"/>
                  </a:ext>
                </a:extLst>
              </a:tr>
              <a:tr h="640080">
                <a:tc>
                  <a:txBody>
                    <a:bodyPr/>
                    <a:lstStyle/>
                    <a:p>
                      <a:r>
                        <a:rPr lang="en-US" sz="2600" dirty="0">
                          <a:solidFill>
                            <a:srgbClr val="000000"/>
                          </a:solidFill>
                          <a:latin typeface="+mj-lt"/>
                        </a:rPr>
                        <a:t>Fentanyl</a:t>
                      </a:r>
                      <a:endParaRPr lang="en-US" sz="2600" b="0" dirty="0">
                        <a:solidFill>
                          <a:srgbClr val="000000"/>
                        </a:solidFill>
                        <a:latin typeface="+mj-lt"/>
                      </a:endParaRPr>
                    </a:p>
                  </a:txBody>
                  <a:tcPr anchor="ctr"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lang="en-US" sz="2600" dirty="0">
                          <a:solidFill>
                            <a:srgbClr val="000000"/>
                          </a:solidFill>
                          <a:latin typeface="+mj-lt"/>
                        </a:rPr>
                        <a:t>2</a:t>
                      </a:r>
                      <a:r>
                        <a:rPr lang="en-US" sz="2600" baseline="0" dirty="0">
                          <a:solidFill>
                            <a:srgbClr val="000000"/>
                          </a:solidFill>
                          <a:latin typeface="+mj-lt"/>
                        </a:rPr>
                        <a:t> – 3</a:t>
                      </a:r>
                      <a:r>
                        <a:rPr lang="en-US" sz="2600" dirty="0">
                          <a:solidFill>
                            <a:srgbClr val="000000"/>
                          </a:solidFill>
                          <a:latin typeface="+mj-lt"/>
                        </a:rPr>
                        <a:t> hours</a:t>
                      </a:r>
                      <a:endParaRPr kumimoji="0" lang="en-US" sz="2600" b="0" i="0" u="none" strike="noStrike" cap="none" normalizeH="0" baseline="0" dirty="0">
                        <a:ln>
                          <a:noFill/>
                        </a:ln>
                        <a:solidFill>
                          <a:srgbClr val="000000"/>
                        </a:solidFill>
                        <a:effectLst/>
                        <a:latin typeface="+mj-lt"/>
                        <a:cs typeface="Arial" charset="0"/>
                      </a:endParaRPr>
                    </a:p>
                  </a:txBody>
                  <a:tcPr anchor="ctr" horzOverflow="overflow"/>
                </a:tc>
                <a:extLst>
                  <a:ext uri="{0D108BD9-81ED-4DB2-BD59-A6C34878D82A}">
                    <a16:rowId xmlns:a16="http://schemas.microsoft.com/office/drawing/2014/main" val="10001"/>
                  </a:ext>
                </a:extLst>
              </a:tr>
              <a:tr h="640080">
                <a:tc>
                  <a:txBody>
                    <a:bodyPr/>
                    <a:lstStyle/>
                    <a:p>
                      <a:r>
                        <a:rPr lang="en-US" sz="2600" dirty="0">
                          <a:solidFill>
                            <a:srgbClr val="000000"/>
                          </a:solidFill>
                          <a:latin typeface="+mj-lt"/>
                        </a:rPr>
                        <a:t>Heroin</a:t>
                      </a:r>
                      <a:endParaRPr lang="en-US" sz="2600" b="0" dirty="0">
                        <a:solidFill>
                          <a:srgbClr val="000000"/>
                        </a:solidFill>
                        <a:latin typeface="+mj-lt"/>
                      </a:endParaRPr>
                    </a:p>
                  </a:txBody>
                  <a:tcPr anchor="ctr"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lang="en-US" sz="2600" dirty="0">
                          <a:solidFill>
                            <a:srgbClr val="000000"/>
                          </a:solidFill>
                          <a:latin typeface="+mj-lt"/>
                        </a:rPr>
                        <a:t>3 – 5 hours</a:t>
                      </a:r>
                      <a:endParaRPr kumimoji="0" lang="en-US" sz="2600" b="0" i="0" u="none" strike="noStrike" cap="none" normalizeH="0" baseline="0" dirty="0">
                        <a:ln>
                          <a:noFill/>
                        </a:ln>
                        <a:solidFill>
                          <a:srgbClr val="000000"/>
                        </a:solidFill>
                        <a:effectLst/>
                        <a:latin typeface="+mj-lt"/>
                        <a:cs typeface="Arial" charset="0"/>
                      </a:endParaRPr>
                    </a:p>
                  </a:txBody>
                  <a:tcPr anchor="ctr" horzOverflow="overflow"/>
                </a:tc>
                <a:extLst>
                  <a:ext uri="{0D108BD9-81ED-4DB2-BD59-A6C34878D82A}">
                    <a16:rowId xmlns:a16="http://schemas.microsoft.com/office/drawing/2014/main" val="10003"/>
                  </a:ext>
                </a:extLst>
              </a:tr>
              <a:tr h="640080">
                <a:tc>
                  <a:txBody>
                    <a:bodyPr/>
                    <a:lstStyle/>
                    <a:p>
                      <a:r>
                        <a:rPr lang="en-US" sz="2600" b="0" dirty="0">
                          <a:solidFill>
                            <a:srgbClr val="000000"/>
                          </a:solidFill>
                          <a:latin typeface="+mj-lt"/>
                        </a:rPr>
                        <a:t>Hydrocodone</a:t>
                      </a:r>
                    </a:p>
                  </a:txBody>
                  <a:tcPr anchor="ctr"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600" b="0" i="0" u="none" strike="noStrike" cap="none" normalizeH="0" baseline="0" dirty="0">
                          <a:ln>
                            <a:noFill/>
                          </a:ln>
                          <a:solidFill>
                            <a:srgbClr val="000000"/>
                          </a:solidFill>
                          <a:effectLst/>
                          <a:latin typeface="+mj-lt"/>
                          <a:cs typeface="Arial" charset="0"/>
                        </a:rPr>
                        <a:t>4 – 8 hours</a:t>
                      </a:r>
                    </a:p>
                  </a:txBody>
                  <a:tcPr anchor="ctr" horzOverflow="overflow"/>
                </a:tc>
                <a:extLst>
                  <a:ext uri="{0D108BD9-81ED-4DB2-BD59-A6C34878D82A}">
                    <a16:rowId xmlns:a16="http://schemas.microsoft.com/office/drawing/2014/main" val="3863859559"/>
                  </a:ext>
                </a:extLst>
              </a:tr>
              <a:tr h="64008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600" u="none" strike="noStrike" cap="none" normalizeH="0" baseline="0" dirty="0">
                          <a:ln>
                            <a:noFill/>
                          </a:ln>
                          <a:solidFill>
                            <a:srgbClr val="000000"/>
                          </a:solidFill>
                          <a:effectLst/>
                          <a:latin typeface="+mj-lt"/>
                        </a:rPr>
                        <a:t>Methadone</a:t>
                      </a:r>
                      <a:endParaRPr kumimoji="0" lang="en-US" sz="2600" b="0" i="0" u="none" strike="noStrike" cap="none" normalizeH="0" baseline="0" dirty="0">
                        <a:ln>
                          <a:noFill/>
                        </a:ln>
                        <a:solidFill>
                          <a:srgbClr val="000000"/>
                        </a:solidFill>
                        <a:effectLst/>
                        <a:latin typeface="+mj-lt"/>
                        <a:cs typeface="Arial" charset="0"/>
                      </a:endParaRPr>
                    </a:p>
                  </a:txBody>
                  <a:tcPr anchor="ctr"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600" u="none" strike="noStrike" cap="none" normalizeH="0" baseline="0" dirty="0">
                          <a:ln>
                            <a:noFill/>
                          </a:ln>
                          <a:solidFill>
                            <a:srgbClr val="000000"/>
                          </a:solidFill>
                          <a:effectLst/>
                          <a:latin typeface="+mj-lt"/>
                        </a:rPr>
                        <a:t>6 – 8 hours</a:t>
                      </a:r>
                      <a:endParaRPr kumimoji="0" lang="en-US" sz="2600" b="0" i="0" u="none" strike="noStrike" cap="none" normalizeH="0" baseline="0" dirty="0">
                        <a:ln>
                          <a:noFill/>
                        </a:ln>
                        <a:solidFill>
                          <a:srgbClr val="000000"/>
                        </a:solidFill>
                        <a:effectLst/>
                        <a:latin typeface="+mj-lt"/>
                        <a:cs typeface="Arial" charset="0"/>
                      </a:endParaRPr>
                    </a:p>
                  </a:txBody>
                  <a:tcPr anchor="ctr" horzOverflow="overflow"/>
                </a:tc>
                <a:extLst>
                  <a:ext uri="{0D108BD9-81ED-4DB2-BD59-A6C34878D82A}">
                    <a16:rowId xmlns:a16="http://schemas.microsoft.com/office/drawing/2014/main" val="10004"/>
                  </a:ext>
                </a:extLst>
              </a:tr>
              <a:tr h="640080">
                <a:tc>
                  <a:txBody>
                    <a:bodyPr/>
                    <a:lstStyle/>
                    <a:p>
                      <a:pPr eaLnBrk="1" hangingPunct="1">
                        <a:buFontTx/>
                        <a:buNone/>
                      </a:pPr>
                      <a:r>
                        <a:rPr lang="en-US" sz="2600" dirty="0">
                          <a:solidFill>
                            <a:srgbClr val="000000"/>
                          </a:solidFill>
                          <a:latin typeface="+mj-lt"/>
                        </a:rPr>
                        <a:t>Oxycodone</a:t>
                      </a:r>
                      <a:endParaRPr lang="en-US" sz="2600" b="0" dirty="0">
                        <a:solidFill>
                          <a:srgbClr val="000000"/>
                        </a:solidFill>
                        <a:latin typeface="+mj-lt"/>
                      </a:endParaRPr>
                    </a:p>
                  </a:txBody>
                  <a:tcPr anchor="ctr"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lang="en-US" sz="2600" dirty="0">
                          <a:solidFill>
                            <a:srgbClr val="000000"/>
                          </a:solidFill>
                          <a:latin typeface="+mj-lt"/>
                        </a:rPr>
                        <a:t>3 – 6 hours</a:t>
                      </a:r>
                      <a:endParaRPr kumimoji="0" lang="en-US" sz="2600" b="0" i="0" u="none" strike="noStrike" cap="none" normalizeH="0" baseline="0" dirty="0">
                        <a:ln>
                          <a:noFill/>
                        </a:ln>
                        <a:solidFill>
                          <a:srgbClr val="000000"/>
                        </a:solidFill>
                        <a:effectLst/>
                        <a:latin typeface="+mj-lt"/>
                        <a:cs typeface="Arial" charset="0"/>
                      </a:endParaRPr>
                    </a:p>
                  </a:txBody>
                  <a:tcPr anchor="ctr" horzOverflow="overflow"/>
                </a:tc>
                <a:extLst>
                  <a:ext uri="{0D108BD9-81ED-4DB2-BD59-A6C34878D82A}">
                    <a16:rowId xmlns:a16="http://schemas.microsoft.com/office/drawing/2014/main" val="10005"/>
                  </a:ext>
                </a:extLst>
              </a:tr>
              <a:tr h="64008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lang="en-US" sz="2600" dirty="0">
                          <a:solidFill>
                            <a:srgbClr val="000000"/>
                          </a:solidFill>
                          <a:latin typeface="+mj-lt"/>
                        </a:rPr>
                        <a:t>Vicodin</a:t>
                      </a:r>
                      <a:endParaRPr kumimoji="0" lang="en-US" sz="2600" b="0" i="0" u="none" strike="noStrike" cap="none" normalizeH="0" baseline="0" dirty="0">
                        <a:ln>
                          <a:noFill/>
                        </a:ln>
                        <a:solidFill>
                          <a:srgbClr val="000000"/>
                        </a:solidFill>
                        <a:effectLst/>
                        <a:latin typeface="+mj-lt"/>
                        <a:cs typeface="Arial" charset="0"/>
                      </a:endParaRPr>
                    </a:p>
                  </a:txBody>
                  <a:tcPr anchor="ctr"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lang="en-US" sz="2600" dirty="0">
                          <a:solidFill>
                            <a:srgbClr val="000000"/>
                          </a:solidFill>
                          <a:latin typeface="+mj-lt"/>
                        </a:rPr>
                        <a:t>4 – 8 hours</a:t>
                      </a:r>
                      <a:endParaRPr kumimoji="0" lang="en-US" sz="2600" b="0" i="0" u="none" strike="noStrike" cap="none" normalizeH="0" baseline="0" dirty="0">
                        <a:ln>
                          <a:noFill/>
                        </a:ln>
                        <a:solidFill>
                          <a:srgbClr val="000000"/>
                        </a:solidFill>
                        <a:effectLst/>
                        <a:latin typeface="+mj-lt"/>
                        <a:cs typeface="Arial" charset="0"/>
                      </a:endParaRPr>
                    </a:p>
                  </a:txBody>
                  <a:tcPr anchor="ctr" horzOverflow="overflow"/>
                </a:tc>
                <a:extLst>
                  <a:ext uri="{0D108BD9-81ED-4DB2-BD59-A6C34878D82A}">
                    <a16:rowId xmlns:a16="http://schemas.microsoft.com/office/drawing/2014/main" val="880367969"/>
                  </a:ext>
                </a:extLst>
              </a:tr>
            </a:tbl>
          </a:graphicData>
        </a:graphic>
      </p:graphicFrame>
      <p:sp>
        <p:nvSpPr>
          <p:cNvPr id="3" name="Slide Number Placeholder 2">
            <a:extLst>
              <a:ext uri="{FF2B5EF4-FFF2-40B4-BE49-F238E27FC236}">
                <a16:creationId xmlns:a16="http://schemas.microsoft.com/office/drawing/2014/main" id="{A9C9CF48-F855-47F2-A01B-4B9CA66E1FA9}"/>
              </a:ext>
            </a:extLst>
          </p:cNvPr>
          <p:cNvSpPr>
            <a:spLocks noGrp="1"/>
          </p:cNvSpPr>
          <p:nvPr>
            <p:ph type="sldNum" sz="quarter" idx="10"/>
          </p:nvPr>
        </p:nvSpPr>
        <p:spPr/>
        <p:txBody>
          <a:bodyPr/>
          <a:lstStyle/>
          <a:p>
            <a:pPr fontAlgn="base">
              <a:spcBef>
                <a:spcPct val="0"/>
              </a:spcBef>
              <a:spcAft>
                <a:spcPct val="0"/>
              </a:spcAft>
              <a:defRPr/>
            </a:pPr>
            <a:r>
              <a:rPr lang="en-US"/>
              <a:t>6-</a:t>
            </a:r>
            <a:fld id="{F9FD7121-6344-493B-BB7B-CFD9AD1ECE15}" type="slidenum">
              <a:rPr lang="en-US" smtClean="0"/>
              <a:pPr fontAlgn="base">
                <a:spcBef>
                  <a:spcPct val="0"/>
                </a:spcBef>
                <a:spcAft>
                  <a:spcPct val="0"/>
                </a:spcAft>
                <a:defRPr/>
              </a:pPr>
              <a:t>62</a:t>
            </a:fld>
            <a:endParaRPr lang="en-US" dirty="0"/>
          </a:p>
        </p:txBody>
      </p:sp>
      <p:sp>
        <p:nvSpPr>
          <p:cNvPr id="6" name="Rectangle 5">
            <a:extLst>
              <a:ext uri="{FF2B5EF4-FFF2-40B4-BE49-F238E27FC236}">
                <a16:creationId xmlns:a16="http://schemas.microsoft.com/office/drawing/2014/main" id="{7190C322-99EE-40A3-88C0-AF9348403E9B}"/>
              </a:ext>
            </a:extLst>
          </p:cNvPr>
          <p:cNvSpPr/>
          <p:nvPr/>
        </p:nvSpPr>
        <p:spPr>
          <a:xfrm>
            <a:off x="4639734" y="2296160"/>
            <a:ext cx="1984586" cy="413174"/>
          </a:xfrm>
          <a:prstGeom prst="rect">
            <a:avLst/>
          </a:prstGeom>
          <a:solidFill>
            <a:srgbClr val="E7E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8DB4A433-D268-4DE1-8DB2-6F254D5CFF2C}"/>
              </a:ext>
            </a:extLst>
          </p:cNvPr>
          <p:cNvSpPr/>
          <p:nvPr/>
        </p:nvSpPr>
        <p:spPr>
          <a:xfrm>
            <a:off x="941387" y="2912533"/>
            <a:ext cx="1354666" cy="413174"/>
          </a:xfrm>
          <a:prstGeom prst="rect">
            <a:avLst/>
          </a:prstGeom>
          <a:solidFill>
            <a:srgbClr val="E7E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63EACDED-5189-4B2F-8B64-C41CF6592183}"/>
              </a:ext>
            </a:extLst>
          </p:cNvPr>
          <p:cNvSpPr/>
          <p:nvPr/>
        </p:nvSpPr>
        <p:spPr>
          <a:xfrm>
            <a:off x="4571999" y="2912533"/>
            <a:ext cx="1984585" cy="468208"/>
          </a:xfrm>
          <a:prstGeom prst="rect">
            <a:avLst/>
          </a:prstGeom>
          <a:solidFill>
            <a:srgbClr val="E7E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DE386540-5E7C-487A-859B-A879ED696D9A}"/>
              </a:ext>
            </a:extLst>
          </p:cNvPr>
          <p:cNvSpPr/>
          <p:nvPr/>
        </p:nvSpPr>
        <p:spPr>
          <a:xfrm>
            <a:off x="941387" y="3572404"/>
            <a:ext cx="2093066" cy="413174"/>
          </a:xfrm>
          <a:prstGeom prst="rect">
            <a:avLst/>
          </a:prstGeom>
          <a:solidFill>
            <a:srgbClr val="E7E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491B51E9-34EA-4A60-80AB-7C2C73705688}"/>
              </a:ext>
            </a:extLst>
          </p:cNvPr>
          <p:cNvSpPr/>
          <p:nvPr/>
        </p:nvSpPr>
        <p:spPr>
          <a:xfrm>
            <a:off x="4571998" y="3572404"/>
            <a:ext cx="2194561" cy="413174"/>
          </a:xfrm>
          <a:prstGeom prst="rect">
            <a:avLst/>
          </a:prstGeom>
          <a:solidFill>
            <a:srgbClr val="E7E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A870A862-B117-4836-B69B-8BAF2887CB13}"/>
              </a:ext>
            </a:extLst>
          </p:cNvPr>
          <p:cNvSpPr/>
          <p:nvPr/>
        </p:nvSpPr>
        <p:spPr>
          <a:xfrm>
            <a:off x="941387" y="4144221"/>
            <a:ext cx="2194666" cy="475192"/>
          </a:xfrm>
          <a:prstGeom prst="rect">
            <a:avLst/>
          </a:prstGeom>
          <a:solidFill>
            <a:srgbClr val="E7E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C970440A-0748-4B9C-AB96-CD29534467DD}"/>
              </a:ext>
            </a:extLst>
          </p:cNvPr>
          <p:cNvSpPr/>
          <p:nvPr/>
        </p:nvSpPr>
        <p:spPr>
          <a:xfrm>
            <a:off x="4639734" y="4232275"/>
            <a:ext cx="1984586" cy="413174"/>
          </a:xfrm>
          <a:prstGeom prst="rect">
            <a:avLst/>
          </a:prstGeom>
          <a:solidFill>
            <a:srgbClr val="E7E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BBB30CF6-7ADB-428F-8BC0-EC78B35A6274}"/>
              </a:ext>
            </a:extLst>
          </p:cNvPr>
          <p:cNvSpPr/>
          <p:nvPr/>
        </p:nvSpPr>
        <p:spPr>
          <a:xfrm>
            <a:off x="958321" y="4870290"/>
            <a:ext cx="2177732" cy="413174"/>
          </a:xfrm>
          <a:prstGeom prst="rect">
            <a:avLst/>
          </a:prstGeom>
          <a:solidFill>
            <a:srgbClr val="E7E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6103EA1F-6470-43E8-BDC5-C0282F761E64}"/>
              </a:ext>
            </a:extLst>
          </p:cNvPr>
          <p:cNvSpPr/>
          <p:nvPr/>
        </p:nvSpPr>
        <p:spPr>
          <a:xfrm>
            <a:off x="4571998" y="4848648"/>
            <a:ext cx="1984586" cy="413174"/>
          </a:xfrm>
          <a:prstGeom prst="rect">
            <a:avLst/>
          </a:prstGeom>
          <a:solidFill>
            <a:srgbClr val="E7E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98692FB3-61C1-4142-8C3D-B952CBB8AFB2}"/>
              </a:ext>
            </a:extLst>
          </p:cNvPr>
          <p:cNvSpPr/>
          <p:nvPr/>
        </p:nvSpPr>
        <p:spPr>
          <a:xfrm>
            <a:off x="4571998" y="5435992"/>
            <a:ext cx="1984586" cy="413174"/>
          </a:xfrm>
          <a:prstGeom prst="rect">
            <a:avLst/>
          </a:prstGeom>
          <a:solidFill>
            <a:srgbClr val="E7E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A3EB59FE-940C-4854-AAEB-E4EE7446420F}"/>
              </a:ext>
            </a:extLst>
          </p:cNvPr>
          <p:cNvSpPr/>
          <p:nvPr/>
        </p:nvSpPr>
        <p:spPr>
          <a:xfrm>
            <a:off x="975382" y="5435992"/>
            <a:ext cx="1984586" cy="413174"/>
          </a:xfrm>
          <a:prstGeom prst="rect">
            <a:avLst/>
          </a:prstGeom>
          <a:solidFill>
            <a:srgbClr val="E7E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3661690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14"/>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15"/>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17"/>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Title 1"/>
          <p:cNvSpPr>
            <a:spLocks noGrp="1"/>
          </p:cNvSpPr>
          <p:nvPr>
            <p:ph type="title"/>
          </p:nvPr>
        </p:nvSpPr>
        <p:spPr>
          <a:xfrm>
            <a:off x="519113" y="679450"/>
            <a:ext cx="8051800" cy="582613"/>
          </a:xfrm>
        </p:spPr>
        <p:txBody>
          <a:bodyPr/>
          <a:lstStyle/>
          <a:p>
            <a:r>
              <a:rPr lang="en-US" altLang="en-US" dirty="0"/>
              <a:t>Overdose Signs </a:t>
            </a:r>
          </a:p>
        </p:txBody>
      </p:sp>
      <p:sp>
        <p:nvSpPr>
          <p:cNvPr id="90115" name="Content Placeholder 2"/>
          <p:cNvSpPr>
            <a:spLocks noGrp="1"/>
          </p:cNvSpPr>
          <p:nvPr>
            <p:ph idx="1"/>
          </p:nvPr>
        </p:nvSpPr>
        <p:spPr>
          <a:xfrm>
            <a:off x="519113" y="1873930"/>
            <a:ext cx="3990743" cy="4387850"/>
          </a:xfrm>
        </p:spPr>
        <p:txBody>
          <a:bodyPr/>
          <a:lstStyle/>
          <a:p>
            <a:pPr marL="284163" indent="-284163" eaLnBrk="1" hangingPunct="1">
              <a:spcBef>
                <a:spcPts val="1200"/>
              </a:spcBef>
              <a:buFontTx/>
              <a:buChar char="•"/>
            </a:pPr>
            <a:r>
              <a:rPr lang="en-US" altLang="en-US" sz="2600" b="0" dirty="0"/>
              <a:t>Clammy skin</a:t>
            </a:r>
          </a:p>
          <a:p>
            <a:pPr marL="284163" indent="-284163" eaLnBrk="1" hangingPunct="1">
              <a:spcBef>
                <a:spcPts val="1200"/>
              </a:spcBef>
              <a:buFontTx/>
              <a:buChar char="•"/>
            </a:pPr>
            <a:r>
              <a:rPr lang="en-US" altLang="en-US" sz="2600" b="0" dirty="0"/>
              <a:t>Coma</a:t>
            </a:r>
          </a:p>
          <a:p>
            <a:pPr marL="284163" indent="-284163" eaLnBrk="1" hangingPunct="1">
              <a:spcBef>
                <a:spcPts val="1200"/>
              </a:spcBef>
              <a:buFontTx/>
              <a:buChar char="•"/>
            </a:pPr>
            <a:r>
              <a:rPr lang="en-US" altLang="en-US" sz="2600" b="0" dirty="0"/>
              <a:t>Convulsions</a:t>
            </a:r>
          </a:p>
          <a:p>
            <a:pPr marL="284163" indent="-284163" eaLnBrk="1" hangingPunct="1">
              <a:spcBef>
                <a:spcPts val="1200"/>
              </a:spcBef>
              <a:buFontTx/>
              <a:buChar char="•"/>
            </a:pPr>
            <a:r>
              <a:rPr lang="en-US" altLang="en-US" sz="2600" b="0" dirty="0"/>
              <a:t>Slow and shallow breathing</a:t>
            </a:r>
          </a:p>
          <a:p>
            <a:pPr marL="284163" indent="-284163">
              <a:spcBef>
                <a:spcPts val="1200"/>
              </a:spcBef>
            </a:pPr>
            <a:endParaRPr lang="en-US" altLang="en-US" sz="2600" b="0" dirty="0"/>
          </a:p>
        </p:txBody>
      </p:sp>
      <p:pic>
        <p:nvPicPr>
          <p:cNvPr id="95235" name="Picture 3" descr="C:\Users\Pam.Mccaskill\AppData\Local\Microsoft\Windows\Temporary Internet Files\Content.IE5\U41L2X2S\coma[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97392" y="2048741"/>
            <a:ext cx="4527495" cy="2298575"/>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a:extLst>
              <a:ext uri="{FF2B5EF4-FFF2-40B4-BE49-F238E27FC236}">
                <a16:creationId xmlns:a16="http://schemas.microsoft.com/office/drawing/2014/main" id="{5CCCCFE4-C993-40A1-A3D8-47069A72E9DB}"/>
              </a:ext>
            </a:extLst>
          </p:cNvPr>
          <p:cNvSpPr>
            <a:spLocks noGrp="1"/>
          </p:cNvSpPr>
          <p:nvPr>
            <p:ph type="sldNum" sz="quarter" idx="10"/>
          </p:nvPr>
        </p:nvSpPr>
        <p:spPr/>
        <p:txBody>
          <a:bodyPr/>
          <a:lstStyle/>
          <a:p>
            <a:pPr fontAlgn="base">
              <a:spcBef>
                <a:spcPct val="0"/>
              </a:spcBef>
              <a:spcAft>
                <a:spcPct val="0"/>
              </a:spcAft>
              <a:defRPr/>
            </a:pPr>
            <a:r>
              <a:rPr lang="en-US"/>
              <a:t>6-</a:t>
            </a:r>
            <a:fld id="{F9FD7121-6344-493B-BB7B-CFD9AD1ECE15}" type="slidenum">
              <a:rPr lang="en-US" smtClean="0"/>
              <a:pPr fontAlgn="base">
                <a:spcBef>
                  <a:spcPct val="0"/>
                </a:spcBef>
                <a:spcAft>
                  <a:spcPct val="0"/>
                </a:spcAft>
                <a:defRPr/>
              </a:pPr>
              <a:t>63</a:t>
            </a:fld>
            <a:endParaRPr lang="en-US" dirty="0"/>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9011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011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011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011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Title 1"/>
          <p:cNvSpPr>
            <a:spLocks noGrp="1"/>
          </p:cNvSpPr>
          <p:nvPr>
            <p:ph type="title"/>
          </p:nvPr>
        </p:nvSpPr>
        <p:spPr>
          <a:xfrm>
            <a:off x="38100" y="467924"/>
            <a:ext cx="8934450" cy="1423933"/>
          </a:xfrm>
        </p:spPr>
        <p:txBody>
          <a:bodyPr/>
          <a:lstStyle/>
          <a:p>
            <a:r>
              <a:rPr lang="en-US" altLang="en-US" dirty="0"/>
              <a:t>Conditions That May Mimic </a:t>
            </a:r>
            <a:br>
              <a:rPr lang="en-US" altLang="en-US" dirty="0"/>
            </a:br>
            <a:r>
              <a:rPr lang="en-US" altLang="en-US" dirty="0"/>
              <a:t>Drug Impairment </a:t>
            </a:r>
          </a:p>
        </p:txBody>
      </p:sp>
      <p:sp>
        <p:nvSpPr>
          <p:cNvPr id="91139" name="Content Placeholder 2"/>
          <p:cNvSpPr>
            <a:spLocks noGrp="1"/>
          </p:cNvSpPr>
          <p:nvPr>
            <p:ph idx="1"/>
          </p:nvPr>
        </p:nvSpPr>
        <p:spPr>
          <a:xfrm>
            <a:off x="471488" y="2213378"/>
            <a:ext cx="7908754" cy="3824822"/>
          </a:xfrm>
        </p:spPr>
        <p:txBody>
          <a:bodyPr/>
          <a:lstStyle/>
          <a:p>
            <a:pPr marL="284163" indent="-284163" eaLnBrk="1" hangingPunct="1">
              <a:spcBef>
                <a:spcPts val="1200"/>
              </a:spcBef>
              <a:buFontTx/>
              <a:buChar char="•"/>
            </a:pPr>
            <a:r>
              <a:rPr lang="en-US" altLang="en-US" sz="2600" b="0" dirty="0"/>
              <a:t>Fatigue</a:t>
            </a:r>
          </a:p>
          <a:p>
            <a:pPr marL="284163" indent="-284163" eaLnBrk="1" hangingPunct="1">
              <a:spcBef>
                <a:spcPts val="1200"/>
              </a:spcBef>
              <a:buFontTx/>
              <a:buChar char="•"/>
            </a:pPr>
            <a:r>
              <a:rPr lang="en-US" altLang="en-US" sz="2600" b="0" dirty="0"/>
              <a:t>Head injuries</a:t>
            </a:r>
          </a:p>
          <a:p>
            <a:pPr marL="284163" indent="-284163" eaLnBrk="1" hangingPunct="1">
              <a:spcBef>
                <a:spcPts val="1200"/>
              </a:spcBef>
              <a:buFontTx/>
              <a:buChar char="•"/>
            </a:pPr>
            <a:r>
              <a:rPr lang="en-US" altLang="en-US" sz="2600" b="0" dirty="0"/>
              <a:t>Diabetic reactions</a:t>
            </a:r>
          </a:p>
          <a:p>
            <a:pPr marL="284163" indent="-284163" eaLnBrk="1" hangingPunct="1">
              <a:spcBef>
                <a:spcPts val="1200"/>
              </a:spcBef>
              <a:buFontTx/>
              <a:buChar char="•"/>
            </a:pPr>
            <a:r>
              <a:rPr lang="en-US" altLang="en-US" sz="2600" b="0" dirty="0"/>
              <a:t>Hypotension (low blood pressure)</a:t>
            </a:r>
          </a:p>
          <a:p>
            <a:pPr marL="284163" indent="-284163" eaLnBrk="1" hangingPunct="1">
              <a:spcBef>
                <a:spcPts val="1200"/>
              </a:spcBef>
              <a:buFontTx/>
              <a:buChar char="•"/>
            </a:pPr>
            <a:r>
              <a:rPr lang="en-US" altLang="en-US" sz="2600" b="0" dirty="0"/>
              <a:t>Severe depression</a:t>
            </a:r>
          </a:p>
        </p:txBody>
      </p:sp>
      <p:sp>
        <p:nvSpPr>
          <p:cNvPr id="2" name="Slide Number Placeholder 1">
            <a:extLst>
              <a:ext uri="{FF2B5EF4-FFF2-40B4-BE49-F238E27FC236}">
                <a16:creationId xmlns:a16="http://schemas.microsoft.com/office/drawing/2014/main" id="{2B164E0D-0997-4F54-B21B-6860523965C3}"/>
              </a:ext>
            </a:extLst>
          </p:cNvPr>
          <p:cNvSpPr>
            <a:spLocks noGrp="1"/>
          </p:cNvSpPr>
          <p:nvPr>
            <p:ph type="sldNum" sz="quarter" idx="10"/>
          </p:nvPr>
        </p:nvSpPr>
        <p:spPr/>
        <p:txBody>
          <a:bodyPr/>
          <a:lstStyle/>
          <a:p>
            <a:pPr fontAlgn="base">
              <a:spcBef>
                <a:spcPct val="0"/>
              </a:spcBef>
              <a:spcAft>
                <a:spcPct val="0"/>
              </a:spcAft>
              <a:defRPr/>
            </a:pPr>
            <a:r>
              <a:rPr lang="en-US"/>
              <a:t>6-</a:t>
            </a:r>
            <a:fld id="{F9FD7121-6344-493B-BB7B-CFD9AD1ECE15}" type="slidenum">
              <a:rPr lang="en-US" smtClean="0"/>
              <a:pPr fontAlgn="base">
                <a:spcBef>
                  <a:spcPct val="0"/>
                </a:spcBef>
                <a:spcAft>
                  <a:spcPct val="0"/>
                </a:spcAft>
                <a:defRPr/>
              </a:pPr>
              <a:t>64</a:t>
            </a:fld>
            <a:endParaRPr lang="en-US" dirty="0"/>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9113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113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113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1139">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113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Title 37"/>
          <p:cNvSpPr>
            <a:spLocks noGrp="1"/>
          </p:cNvSpPr>
          <p:nvPr>
            <p:ph type="title"/>
          </p:nvPr>
        </p:nvSpPr>
        <p:spPr>
          <a:xfrm>
            <a:off x="519113" y="679450"/>
            <a:ext cx="8051800" cy="582613"/>
          </a:xfrm>
        </p:spPr>
        <p:txBody>
          <a:bodyPr/>
          <a:lstStyle/>
          <a:p>
            <a:r>
              <a:rPr lang="en-US" altLang="en-US"/>
              <a:t>Drug Matrix</a:t>
            </a:r>
          </a:p>
        </p:txBody>
      </p:sp>
      <p:sp>
        <p:nvSpPr>
          <p:cNvPr id="39" name="Content Placeholder 2"/>
          <p:cNvSpPr txBox="1">
            <a:spLocks/>
          </p:cNvSpPr>
          <p:nvPr/>
        </p:nvSpPr>
        <p:spPr bwMode="auto">
          <a:xfrm>
            <a:off x="471487" y="5093467"/>
            <a:ext cx="8201025" cy="739099"/>
          </a:xfrm>
          <a:prstGeom prst="rect">
            <a:avLst/>
          </a:prstGeom>
          <a:noFill/>
          <a:ln w="9525">
            <a:noFill/>
            <a:miter lim="800000"/>
            <a:headEnd/>
            <a:tailEnd/>
          </a:ln>
        </p:spPr>
        <p:txBody>
          <a:bodyPr lIns="0" tIns="0" rIns="0" bIns="0"/>
          <a:lstStyle/>
          <a:p>
            <a:pPr eaLnBrk="0" hangingPunct="0">
              <a:defRPr/>
            </a:pPr>
            <a:r>
              <a:rPr lang="en-US" sz="2000" b="1" i="1" kern="0" dirty="0">
                <a:solidFill>
                  <a:srgbClr val="000000"/>
                </a:solidFill>
                <a:latin typeface="+mj-lt"/>
                <a:cs typeface="+mn-cs"/>
              </a:rPr>
              <a:t>* Soma, Quaaludes, and some Antidepressants usually dilate pupils</a:t>
            </a:r>
          </a:p>
        </p:txBody>
      </p:sp>
      <p:graphicFrame>
        <p:nvGraphicFramePr>
          <p:cNvPr id="42" name="Group 3"/>
          <p:cNvGraphicFramePr>
            <a:graphicFrameLocks/>
          </p:cNvGraphicFramePr>
          <p:nvPr>
            <p:extLst>
              <p:ext uri="{D42A27DB-BD31-4B8C-83A1-F6EECF244321}">
                <p14:modId xmlns:p14="http://schemas.microsoft.com/office/powerpoint/2010/main" val="2225527295"/>
              </p:ext>
            </p:extLst>
          </p:nvPr>
        </p:nvGraphicFramePr>
        <p:xfrm>
          <a:off x="91440" y="1528354"/>
          <a:ext cx="8961120" cy="3459886"/>
        </p:xfrm>
        <a:graphic>
          <a:graphicData uri="http://schemas.openxmlformats.org/drawingml/2006/table">
            <a:tbl>
              <a:tblPr>
                <a:tableStyleId>{D7AC3CCA-C797-4891-BE02-D94E43425B78}</a:tableStyleId>
              </a:tblPr>
              <a:tblGrid>
                <a:gridCol w="914400">
                  <a:extLst>
                    <a:ext uri="{9D8B030D-6E8A-4147-A177-3AD203B41FA5}">
                      <a16:colId xmlns:a16="http://schemas.microsoft.com/office/drawing/2014/main" val="20000"/>
                    </a:ext>
                  </a:extLst>
                </a:gridCol>
                <a:gridCol w="1097280">
                  <a:extLst>
                    <a:ext uri="{9D8B030D-6E8A-4147-A177-3AD203B41FA5}">
                      <a16:colId xmlns:a16="http://schemas.microsoft.com/office/drawing/2014/main" val="20001"/>
                    </a:ext>
                  </a:extLst>
                </a:gridCol>
                <a:gridCol w="1097280">
                  <a:extLst>
                    <a:ext uri="{9D8B030D-6E8A-4147-A177-3AD203B41FA5}">
                      <a16:colId xmlns:a16="http://schemas.microsoft.com/office/drawing/2014/main" val="20002"/>
                    </a:ext>
                  </a:extLst>
                </a:gridCol>
                <a:gridCol w="1097280">
                  <a:extLst>
                    <a:ext uri="{9D8B030D-6E8A-4147-A177-3AD203B41FA5}">
                      <a16:colId xmlns:a16="http://schemas.microsoft.com/office/drawing/2014/main" val="20003"/>
                    </a:ext>
                  </a:extLst>
                </a:gridCol>
                <a:gridCol w="1097280">
                  <a:extLst>
                    <a:ext uri="{9D8B030D-6E8A-4147-A177-3AD203B41FA5}">
                      <a16:colId xmlns:a16="http://schemas.microsoft.com/office/drawing/2014/main" val="20004"/>
                    </a:ext>
                  </a:extLst>
                </a:gridCol>
                <a:gridCol w="1280160">
                  <a:extLst>
                    <a:ext uri="{9D8B030D-6E8A-4147-A177-3AD203B41FA5}">
                      <a16:colId xmlns:a16="http://schemas.microsoft.com/office/drawing/2014/main" val="20005"/>
                    </a:ext>
                  </a:extLst>
                </a:gridCol>
                <a:gridCol w="1097280">
                  <a:extLst>
                    <a:ext uri="{9D8B030D-6E8A-4147-A177-3AD203B41FA5}">
                      <a16:colId xmlns:a16="http://schemas.microsoft.com/office/drawing/2014/main" val="20006"/>
                    </a:ext>
                  </a:extLst>
                </a:gridCol>
                <a:gridCol w="1280160">
                  <a:extLst>
                    <a:ext uri="{9D8B030D-6E8A-4147-A177-3AD203B41FA5}">
                      <a16:colId xmlns:a16="http://schemas.microsoft.com/office/drawing/2014/main" val="20007"/>
                    </a:ext>
                  </a:extLst>
                </a:gridCol>
              </a:tblGrid>
              <a:tr h="691550">
                <a:tc>
                  <a:txBody>
                    <a:bodyPr/>
                    <a:lstStyle/>
                    <a:p>
                      <a:pPr marL="0" marR="0" lvl="0" indent="0" algn="ctr" defTabSz="914400" rtl="0" eaLnBrk="1" fontAlgn="base" latinLnBrk="0" hangingPunct="1">
                        <a:lnSpc>
                          <a:spcPct val="100000"/>
                        </a:lnSpc>
                        <a:spcBef>
                          <a:spcPts val="0"/>
                        </a:spcBef>
                        <a:spcAft>
                          <a:spcPct val="0"/>
                        </a:spcAft>
                        <a:buClrTx/>
                        <a:buSzTx/>
                        <a:buFontTx/>
                        <a:buNone/>
                        <a:tabLst/>
                      </a:pPr>
                      <a:endParaRPr kumimoji="0" lang="en-US" sz="1800" b="0" i="0" u="none" strike="noStrike" cap="none" normalizeH="0" baseline="0" dirty="0">
                        <a:ln>
                          <a:noFill/>
                        </a:ln>
                        <a:solidFill>
                          <a:schemeClr val="bg1"/>
                        </a:solidFill>
                        <a:effectLst/>
                        <a:latin typeface="+mj-lt"/>
                        <a:cs typeface="Arial" charset="0"/>
                      </a:endParaRPr>
                    </a:p>
                  </a:txBody>
                  <a:tcPr anchor="ctr" anchorCtr="1" horzOverflow="overflow">
                    <a:lnR w="127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solidFill>
                      <a:schemeClr val="tx2"/>
                    </a:solidFill>
                  </a:tcPr>
                </a:tc>
                <a:tc>
                  <a:txBody>
                    <a:bodyPr/>
                    <a:lstStyle/>
                    <a:p>
                      <a:pPr marL="342900" marR="0" lvl="0" indent="-342900" algn="ctr" defTabSz="914400" rtl="0" eaLnBrk="1" fontAlgn="base" latinLnBrk="0" hangingPunct="1">
                        <a:lnSpc>
                          <a:spcPct val="100000"/>
                        </a:lnSpc>
                        <a:spcBef>
                          <a:spcPts val="0"/>
                        </a:spcBef>
                        <a:spcAft>
                          <a:spcPct val="0"/>
                        </a:spcAft>
                        <a:buClrTx/>
                        <a:buSzTx/>
                        <a:buFontTx/>
                        <a:buNone/>
                        <a:tabLst/>
                      </a:pPr>
                      <a:r>
                        <a:rPr kumimoji="0" lang="en-US" sz="1800" b="1" u="none" strike="noStrike" cap="none" normalizeH="0" baseline="0" dirty="0">
                          <a:ln>
                            <a:noFill/>
                          </a:ln>
                          <a:solidFill>
                            <a:schemeClr val="bg1"/>
                          </a:solidFill>
                          <a:effectLst/>
                          <a:latin typeface="+mj-lt"/>
                        </a:rPr>
                        <a:t>CNS </a:t>
                      </a:r>
                    </a:p>
                    <a:p>
                      <a:pPr marL="342900" marR="0" lvl="0" indent="-342900" algn="ctr" defTabSz="914400" rtl="0" eaLnBrk="1" fontAlgn="base" latinLnBrk="0" hangingPunct="1">
                        <a:lnSpc>
                          <a:spcPct val="100000"/>
                        </a:lnSpc>
                        <a:spcBef>
                          <a:spcPts val="0"/>
                        </a:spcBef>
                        <a:spcAft>
                          <a:spcPct val="0"/>
                        </a:spcAft>
                        <a:buClrTx/>
                        <a:buSzTx/>
                        <a:buFontTx/>
                        <a:buNone/>
                        <a:tabLst/>
                      </a:pPr>
                      <a:r>
                        <a:rPr kumimoji="0" lang="en-US" sz="1800" b="1" u="none" strike="noStrike" cap="none" normalizeH="0" baseline="0" dirty="0">
                          <a:ln>
                            <a:noFill/>
                          </a:ln>
                          <a:solidFill>
                            <a:schemeClr val="bg1"/>
                          </a:solidFill>
                          <a:effectLst/>
                          <a:latin typeface="+mj-lt"/>
                        </a:rPr>
                        <a:t>Dep.</a:t>
                      </a:r>
                      <a:endParaRPr kumimoji="0" lang="en-US" sz="1800" b="1" i="0" u="none" strike="noStrike" cap="none" normalizeH="0" baseline="0" dirty="0">
                        <a:ln>
                          <a:noFill/>
                        </a:ln>
                        <a:solidFill>
                          <a:schemeClr val="bg1"/>
                        </a:solidFill>
                        <a:effectLst/>
                        <a:latin typeface="+mj-lt"/>
                        <a:cs typeface="Arial" charset="0"/>
                      </a:endParaRPr>
                    </a:p>
                  </a:txBody>
                  <a:tcPr anchor="ctr" anchorCtr="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solidFill>
                      <a:schemeClr val="tx2"/>
                    </a:solidFill>
                  </a:tcPr>
                </a:tc>
                <a:tc>
                  <a:txBody>
                    <a:bodyPr/>
                    <a:lstStyle/>
                    <a:p>
                      <a:pPr marL="342900" marR="0" lvl="0" indent="-342900" algn="ctr" defTabSz="914400" rtl="0" eaLnBrk="1" fontAlgn="base" latinLnBrk="0" hangingPunct="1">
                        <a:lnSpc>
                          <a:spcPct val="100000"/>
                        </a:lnSpc>
                        <a:spcBef>
                          <a:spcPts val="0"/>
                        </a:spcBef>
                        <a:spcAft>
                          <a:spcPct val="0"/>
                        </a:spcAft>
                        <a:buClrTx/>
                        <a:buSzTx/>
                        <a:buFontTx/>
                        <a:buNone/>
                        <a:tabLst/>
                      </a:pPr>
                      <a:r>
                        <a:rPr kumimoji="0" lang="en-US" sz="1800" b="1" u="none" strike="noStrike" cap="none" normalizeH="0" baseline="0" dirty="0">
                          <a:ln>
                            <a:noFill/>
                          </a:ln>
                          <a:solidFill>
                            <a:schemeClr val="bg1"/>
                          </a:solidFill>
                          <a:effectLst/>
                          <a:latin typeface="+mj-lt"/>
                        </a:rPr>
                        <a:t>CNS </a:t>
                      </a:r>
                    </a:p>
                    <a:p>
                      <a:pPr marL="342900" marR="0" lvl="0" indent="-342900" algn="ctr" defTabSz="914400" rtl="0" eaLnBrk="1" fontAlgn="base" latinLnBrk="0" hangingPunct="1">
                        <a:lnSpc>
                          <a:spcPct val="100000"/>
                        </a:lnSpc>
                        <a:spcBef>
                          <a:spcPts val="0"/>
                        </a:spcBef>
                        <a:spcAft>
                          <a:spcPct val="0"/>
                        </a:spcAft>
                        <a:buClrTx/>
                        <a:buSzTx/>
                        <a:buFontTx/>
                        <a:buNone/>
                        <a:tabLst/>
                      </a:pPr>
                      <a:r>
                        <a:rPr kumimoji="0" lang="en-US" sz="1800" b="1" u="none" strike="noStrike" cap="none" normalizeH="0" baseline="0" dirty="0" err="1">
                          <a:ln>
                            <a:noFill/>
                          </a:ln>
                          <a:solidFill>
                            <a:schemeClr val="bg1"/>
                          </a:solidFill>
                          <a:effectLst/>
                          <a:latin typeface="+mj-lt"/>
                        </a:rPr>
                        <a:t>Stim</a:t>
                      </a:r>
                      <a:r>
                        <a:rPr kumimoji="0" lang="en-US" sz="1800" b="1" u="none" strike="noStrike" cap="none" normalizeH="0" baseline="0" dirty="0">
                          <a:ln>
                            <a:noFill/>
                          </a:ln>
                          <a:solidFill>
                            <a:schemeClr val="bg1"/>
                          </a:solidFill>
                          <a:effectLst/>
                          <a:latin typeface="+mj-lt"/>
                        </a:rPr>
                        <a:t>.</a:t>
                      </a:r>
                      <a:endParaRPr kumimoji="0" lang="en-US" sz="1800" b="1" i="0" u="none" strike="noStrike" cap="none" normalizeH="0" baseline="0" dirty="0">
                        <a:ln>
                          <a:noFill/>
                        </a:ln>
                        <a:solidFill>
                          <a:schemeClr val="bg1"/>
                        </a:solidFill>
                        <a:effectLst/>
                        <a:latin typeface="+mj-lt"/>
                        <a:cs typeface="Arial" charset="0"/>
                      </a:endParaRPr>
                    </a:p>
                  </a:txBody>
                  <a:tcPr anchor="ctr" anchorCtr="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solidFill>
                      <a:schemeClr val="tx2"/>
                    </a:solidFill>
                  </a:tcPr>
                </a:tc>
                <a:tc>
                  <a:txBody>
                    <a:bodyPr/>
                    <a:lstStyle/>
                    <a:p>
                      <a:pPr marL="342900" marR="0" lvl="0" indent="-342900" algn="ctr" defTabSz="914400" rtl="0" eaLnBrk="1" fontAlgn="base" latinLnBrk="0" hangingPunct="1">
                        <a:lnSpc>
                          <a:spcPct val="100000"/>
                        </a:lnSpc>
                        <a:spcBef>
                          <a:spcPts val="0"/>
                        </a:spcBef>
                        <a:spcAft>
                          <a:spcPct val="0"/>
                        </a:spcAft>
                        <a:buClrTx/>
                        <a:buSzTx/>
                        <a:buFontTx/>
                        <a:buNone/>
                        <a:tabLst/>
                      </a:pPr>
                      <a:r>
                        <a:rPr kumimoji="0" lang="en-US" sz="1800" b="1" u="none" strike="noStrike" cap="none" normalizeH="0" baseline="0" dirty="0">
                          <a:ln>
                            <a:noFill/>
                          </a:ln>
                          <a:solidFill>
                            <a:schemeClr val="bg1"/>
                          </a:solidFill>
                          <a:effectLst/>
                          <a:latin typeface="+mj-lt"/>
                        </a:rPr>
                        <a:t>Hall.</a:t>
                      </a:r>
                      <a:endParaRPr kumimoji="0" lang="en-US" sz="1800" b="1" i="0" u="none" strike="noStrike" cap="none" normalizeH="0" baseline="0" dirty="0">
                        <a:ln>
                          <a:noFill/>
                        </a:ln>
                        <a:solidFill>
                          <a:schemeClr val="bg1"/>
                        </a:solidFill>
                        <a:effectLst/>
                        <a:latin typeface="+mj-lt"/>
                        <a:cs typeface="Arial" charset="0"/>
                      </a:endParaRPr>
                    </a:p>
                  </a:txBody>
                  <a:tcPr anchor="ctr" anchorCtr="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solidFill>
                      <a:schemeClr val="tx2"/>
                    </a:solidFill>
                  </a:tcPr>
                </a:tc>
                <a:tc>
                  <a:txBody>
                    <a:bodyPr/>
                    <a:lstStyle/>
                    <a:p>
                      <a:pPr marL="342900" marR="0" lvl="0" indent="-342900" algn="ctr" defTabSz="914400" rtl="0" eaLnBrk="1" fontAlgn="base" latinLnBrk="0" hangingPunct="1">
                        <a:lnSpc>
                          <a:spcPct val="100000"/>
                        </a:lnSpc>
                        <a:spcBef>
                          <a:spcPts val="0"/>
                        </a:spcBef>
                        <a:spcAft>
                          <a:spcPct val="0"/>
                        </a:spcAft>
                        <a:buClrTx/>
                        <a:buSzTx/>
                        <a:buFontTx/>
                        <a:buNone/>
                        <a:tabLst/>
                      </a:pPr>
                      <a:r>
                        <a:rPr kumimoji="0" lang="en-US" sz="1800" b="1" u="none" strike="noStrike" cap="none" normalizeH="0" baseline="0" dirty="0">
                          <a:ln>
                            <a:noFill/>
                          </a:ln>
                          <a:solidFill>
                            <a:schemeClr val="bg1"/>
                          </a:solidFill>
                          <a:effectLst/>
                          <a:latin typeface="+mj-lt"/>
                        </a:rPr>
                        <a:t>D.A.</a:t>
                      </a:r>
                      <a:endParaRPr kumimoji="0" lang="en-US" sz="1800" b="1" i="0" u="none" strike="noStrike" cap="none" normalizeH="0" baseline="0" dirty="0">
                        <a:ln>
                          <a:noFill/>
                        </a:ln>
                        <a:solidFill>
                          <a:schemeClr val="bg1"/>
                        </a:solidFill>
                        <a:effectLst/>
                        <a:latin typeface="+mj-lt"/>
                        <a:cs typeface="Arial" charset="0"/>
                      </a:endParaRPr>
                    </a:p>
                  </a:txBody>
                  <a:tcPr anchor="ctr" anchorCtr="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solidFill>
                      <a:schemeClr val="tx2"/>
                    </a:solidFill>
                  </a:tcPr>
                </a:tc>
                <a:tc>
                  <a:txBody>
                    <a:bodyPr/>
                    <a:lstStyle/>
                    <a:p>
                      <a:pPr marL="342900" marR="0" lvl="0" indent="-342900" algn="ctr" defTabSz="914400" rtl="0" eaLnBrk="1" fontAlgn="base" latinLnBrk="0" hangingPunct="1">
                        <a:lnSpc>
                          <a:spcPct val="100000"/>
                        </a:lnSpc>
                        <a:spcBef>
                          <a:spcPts val="0"/>
                        </a:spcBef>
                        <a:spcAft>
                          <a:spcPct val="0"/>
                        </a:spcAft>
                        <a:buClrTx/>
                        <a:buSzTx/>
                        <a:buFontTx/>
                        <a:buNone/>
                        <a:tabLst/>
                      </a:pPr>
                      <a:r>
                        <a:rPr kumimoji="0" lang="en-US" sz="1800" b="1" u="none" strike="noStrike" cap="none" normalizeH="0" baseline="0" dirty="0">
                          <a:ln>
                            <a:noFill/>
                          </a:ln>
                          <a:solidFill>
                            <a:schemeClr val="bg1"/>
                          </a:solidFill>
                          <a:effectLst/>
                          <a:latin typeface="+mj-lt"/>
                        </a:rPr>
                        <a:t>N.A.</a:t>
                      </a:r>
                      <a:endParaRPr kumimoji="0" lang="en-US" sz="1800" b="1" i="0" u="none" strike="noStrike" cap="none" normalizeH="0" baseline="0" dirty="0">
                        <a:ln>
                          <a:noFill/>
                        </a:ln>
                        <a:solidFill>
                          <a:schemeClr val="bg1"/>
                        </a:solidFill>
                        <a:effectLst/>
                        <a:latin typeface="+mj-lt"/>
                        <a:cs typeface="Arial" charset="0"/>
                      </a:endParaRPr>
                    </a:p>
                  </a:txBody>
                  <a:tcPr anchor="ctr" anchorCtr="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solidFill>
                      <a:schemeClr val="tx2"/>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800" b="1" u="none" strike="noStrike" cap="none" normalizeH="0" baseline="0" dirty="0">
                          <a:ln>
                            <a:noFill/>
                          </a:ln>
                          <a:solidFill>
                            <a:schemeClr val="bg1"/>
                          </a:solidFill>
                          <a:effectLst/>
                          <a:latin typeface="+mj-lt"/>
                        </a:rPr>
                        <a:t>Inhalant</a:t>
                      </a:r>
                      <a:endParaRPr kumimoji="0" lang="en-US" sz="1800" b="1" i="0" u="none" strike="noStrike" cap="none" normalizeH="0" baseline="0" dirty="0">
                        <a:ln>
                          <a:noFill/>
                        </a:ln>
                        <a:solidFill>
                          <a:schemeClr val="bg1"/>
                        </a:solidFill>
                        <a:effectLst/>
                        <a:latin typeface="+mj-lt"/>
                        <a:cs typeface="Arial" charset="0"/>
                      </a:endParaRPr>
                    </a:p>
                  </a:txBody>
                  <a:tcPr anchor="ctr" anchorCtr="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solidFill>
                      <a:schemeClr val="tx2"/>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800" b="1" u="none" strike="noStrike" cap="none" normalizeH="0" baseline="0" dirty="0">
                          <a:ln>
                            <a:noFill/>
                          </a:ln>
                          <a:solidFill>
                            <a:schemeClr val="bg1"/>
                          </a:solidFill>
                          <a:effectLst/>
                          <a:latin typeface="+mj-lt"/>
                        </a:rPr>
                        <a:t>Cannabis</a:t>
                      </a:r>
                      <a:endParaRPr kumimoji="0" lang="en-US" sz="1800" b="1" i="0" u="none" strike="noStrike" cap="none" normalizeH="0" baseline="0" dirty="0">
                        <a:ln>
                          <a:noFill/>
                        </a:ln>
                        <a:solidFill>
                          <a:schemeClr val="bg1"/>
                        </a:solidFill>
                        <a:effectLst/>
                        <a:latin typeface="+mj-lt"/>
                        <a:cs typeface="Arial" charset="0"/>
                      </a:endParaRPr>
                    </a:p>
                  </a:txBody>
                  <a:tcPr anchor="ctr" anchorCtr="1" horzOverflow="overflow">
                    <a:lnL w="12700" cap="flat" cmpd="sng" algn="ctr">
                      <a:solidFill>
                        <a:schemeClr val="bg1"/>
                      </a:solidFill>
                      <a:prstDash val="solid"/>
                      <a:round/>
                      <a:headEnd type="none" w="med" len="med"/>
                      <a:tailEnd type="none" w="med" len="med"/>
                    </a:lnL>
                    <a:solidFill>
                      <a:schemeClr val="tx2"/>
                    </a:solidFill>
                  </a:tcPr>
                </a:tc>
                <a:extLst>
                  <a:ext uri="{0D108BD9-81ED-4DB2-BD59-A6C34878D82A}">
                    <a16:rowId xmlns:a16="http://schemas.microsoft.com/office/drawing/2014/main" val="10000"/>
                  </a:ext>
                </a:extLst>
              </a:tr>
              <a:tr h="692084">
                <a:tc>
                  <a:txBody>
                    <a:bodyPr/>
                    <a:lstStyle/>
                    <a:p>
                      <a:pPr marL="342900" marR="0" lvl="0" indent="-342900" algn="ctr" defTabSz="914400" rtl="0" eaLnBrk="1" fontAlgn="base" latinLnBrk="0" hangingPunct="1">
                        <a:lnSpc>
                          <a:spcPct val="100000"/>
                        </a:lnSpc>
                        <a:spcBef>
                          <a:spcPts val="0"/>
                        </a:spcBef>
                        <a:spcAft>
                          <a:spcPct val="0"/>
                        </a:spcAft>
                        <a:buClrTx/>
                        <a:buSzTx/>
                        <a:buFontTx/>
                        <a:buNone/>
                        <a:tabLst/>
                      </a:pPr>
                      <a:r>
                        <a:rPr kumimoji="0" lang="en-US" sz="1800" b="1" u="none" strike="noStrike" cap="none" normalizeH="0" baseline="0" dirty="0">
                          <a:ln>
                            <a:noFill/>
                          </a:ln>
                          <a:solidFill>
                            <a:schemeClr val="bg1"/>
                          </a:solidFill>
                          <a:effectLst/>
                          <a:latin typeface="+mj-lt"/>
                        </a:rPr>
                        <a:t>HGN</a:t>
                      </a:r>
                      <a:endParaRPr kumimoji="0" lang="en-US" sz="1800" b="1" i="0" u="none" strike="noStrike" cap="none" normalizeH="0" baseline="0" dirty="0">
                        <a:ln>
                          <a:noFill/>
                        </a:ln>
                        <a:solidFill>
                          <a:schemeClr val="bg1"/>
                        </a:solidFill>
                        <a:effectLst/>
                        <a:latin typeface="+mj-lt"/>
                        <a:cs typeface="Arial" charset="0"/>
                      </a:endParaRPr>
                    </a:p>
                  </a:txBody>
                  <a:tcPr anchor="ctr" anchorCtr="1" horzOverflow="overflow">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solidFill>
                  </a:tcPr>
                </a:tc>
                <a:tc>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sz="1600" u="none" strike="noStrike" cap="none" normalizeH="0" baseline="0" dirty="0">
                          <a:ln>
                            <a:noFill/>
                          </a:ln>
                          <a:solidFill>
                            <a:srgbClr val="000000"/>
                          </a:solidFill>
                          <a:effectLst/>
                          <a:latin typeface="+mj-lt"/>
                        </a:rPr>
                        <a:t>Present</a:t>
                      </a:r>
                      <a:endParaRPr kumimoji="0" lang="en-US" sz="1600" b="0" i="0" u="none" strike="noStrike" cap="none" normalizeH="0" baseline="0" dirty="0">
                        <a:ln>
                          <a:noFill/>
                        </a:ln>
                        <a:solidFill>
                          <a:srgbClr val="000000"/>
                        </a:solidFill>
                        <a:effectLst/>
                        <a:latin typeface="+mj-lt"/>
                        <a:cs typeface="Arial" charset="0"/>
                      </a:endParaRPr>
                    </a:p>
                  </a:txBody>
                  <a:tcPr anchor="ctr" anchorCtr="1" horzOverflow="overflow"/>
                </a:tc>
                <a:tc>
                  <a:txBody>
                    <a:bodyPr/>
                    <a:lstStyle/>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1600" u="none" strike="noStrike" kern="1200" cap="none" normalizeH="0" baseline="0" dirty="0">
                          <a:ln>
                            <a:noFill/>
                          </a:ln>
                          <a:solidFill>
                            <a:srgbClr val="000000"/>
                          </a:solidFill>
                          <a:effectLst/>
                          <a:latin typeface="+mj-lt"/>
                        </a:rPr>
                        <a:t>None</a:t>
                      </a:r>
                      <a:endParaRPr kumimoji="0" lang="en-US" sz="1600" b="0" i="0" u="none" strike="noStrike" kern="1200" cap="none" normalizeH="0" baseline="0" dirty="0">
                        <a:ln>
                          <a:noFill/>
                        </a:ln>
                        <a:solidFill>
                          <a:srgbClr val="000000"/>
                        </a:solidFill>
                        <a:effectLst/>
                        <a:latin typeface="+mj-lt"/>
                        <a:ea typeface="+mn-ea"/>
                        <a:cs typeface="Arial" charset="0"/>
                      </a:endParaRPr>
                    </a:p>
                  </a:txBody>
                  <a:tcPr anchor="ctr" anchorCtr="1" horzOverflow="overflow"/>
                </a:tc>
                <a:tc>
                  <a:txBody>
                    <a:bodyPr/>
                    <a:lstStyle/>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1600" u="none" strike="noStrike" kern="1200" cap="none" normalizeH="0" baseline="0" dirty="0">
                          <a:ln>
                            <a:noFill/>
                          </a:ln>
                          <a:solidFill>
                            <a:srgbClr val="000000"/>
                          </a:solidFill>
                          <a:effectLst/>
                          <a:latin typeface="+mj-lt"/>
                        </a:rPr>
                        <a:t>None</a:t>
                      </a:r>
                      <a:endParaRPr kumimoji="0" lang="en-US" sz="1600" b="0" i="0" u="none" strike="noStrike" kern="1200" cap="none" normalizeH="0" baseline="0" dirty="0">
                        <a:ln>
                          <a:noFill/>
                        </a:ln>
                        <a:solidFill>
                          <a:srgbClr val="000000"/>
                        </a:solidFill>
                        <a:effectLst/>
                        <a:latin typeface="+mj-lt"/>
                        <a:ea typeface="+mn-ea"/>
                        <a:cs typeface="Arial" charset="0"/>
                      </a:endParaRPr>
                    </a:p>
                  </a:txBody>
                  <a:tcPr anchor="ctr" anchorCtr="1" horzOverflow="overflow"/>
                </a:tc>
                <a:tc>
                  <a:txBody>
                    <a:bodyPr/>
                    <a:lstStyle/>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1600" u="none" strike="noStrike" kern="1200" cap="none" normalizeH="0" baseline="0" dirty="0">
                          <a:ln>
                            <a:noFill/>
                          </a:ln>
                          <a:solidFill>
                            <a:srgbClr val="000000"/>
                          </a:solidFill>
                          <a:effectLst/>
                          <a:latin typeface="+mj-lt"/>
                        </a:rPr>
                        <a:t>Present</a:t>
                      </a:r>
                      <a:endParaRPr kumimoji="0" lang="en-US" sz="1600" b="0" i="0" u="none" strike="noStrike" kern="1200" cap="none" normalizeH="0" baseline="0" dirty="0">
                        <a:ln>
                          <a:noFill/>
                        </a:ln>
                        <a:solidFill>
                          <a:srgbClr val="000000"/>
                        </a:solidFill>
                        <a:effectLst/>
                        <a:latin typeface="+mj-lt"/>
                        <a:ea typeface="+mn-ea"/>
                        <a:cs typeface="Arial" charset="0"/>
                      </a:endParaRPr>
                    </a:p>
                  </a:txBody>
                  <a:tcPr anchor="ctr" anchorCtr="1" horzOverflow="overflow"/>
                </a:tc>
                <a:tc>
                  <a:txBody>
                    <a:bodyPr/>
                    <a:lstStyle/>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1600" u="none" strike="noStrike" kern="1200" cap="none" normalizeH="0" baseline="0" dirty="0">
                          <a:ln>
                            <a:noFill/>
                          </a:ln>
                          <a:solidFill>
                            <a:srgbClr val="000000"/>
                          </a:solidFill>
                          <a:effectLst/>
                          <a:latin typeface="+mj-lt"/>
                        </a:rPr>
                        <a:t>None</a:t>
                      </a:r>
                      <a:endParaRPr kumimoji="0" lang="en-US" sz="1600" b="0" i="0" u="none" strike="noStrike" kern="1200" cap="none" normalizeH="0" baseline="0" dirty="0">
                        <a:ln>
                          <a:noFill/>
                        </a:ln>
                        <a:solidFill>
                          <a:srgbClr val="000000"/>
                        </a:solidFill>
                        <a:effectLst/>
                        <a:latin typeface="+mj-lt"/>
                        <a:ea typeface="+mn-ea"/>
                        <a:cs typeface="Arial" charset="0"/>
                      </a:endParaRPr>
                    </a:p>
                  </a:txBody>
                  <a:tcPr anchor="ctr" anchorCtr="1"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600" b="0" i="0" u="none" strike="noStrike" cap="none" normalizeH="0" baseline="0" dirty="0">
                        <a:ln>
                          <a:noFill/>
                        </a:ln>
                        <a:solidFill>
                          <a:srgbClr val="000000"/>
                        </a:solidFill>
                        <a:effectLst/>
                        <a:latin typeface="+mj-lt"/>
                        <a:cs typeface="Arial" charset="0"/>
                      </a:endParaRPr>
                    </a:p>
                  </a:txBody>
                  <a:tcPr anchor="ctr" anchorCtr="1"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1600" b="0" i="0" u="none" strike="noStrike" cap="none" normalizeH="0" baseline="0" dirty="0">
                        <a:ln>
                          <a:noFill/>
                        </a:ln>
                        <a:solidFill>
                          <a:srgbClr val="000000"/>
                        </a:solidFill>
                        <a:effectLst/>
                        <a:latin typeface="+mj-lt"/>
                        <a:cs typeface="Arial" charset="0"/>
                      </a:endParaRPr>
                    </a:p>
                  </a:txBody>
                  <a:tcPr anchor="ctr" anchorCtr="1" horzOverflow="overflow"/>
                </a:tc>
                <a:extLst>
                  <a:ext uri="{0D108BD9-81ED-4DB2-BD59-A6C34878D82A}">
                    <a16:rowId xmlns:a16="http://schemas.microsoft.com/office/drawing/2014/main" val="10001"/>
                  </a:ext>
                </a:extLst>
              </a:tr>
              <a:tr h="692084">
                <a:tc>
                  <a:txBody>
                    <a:bodyPr/>
                    <a:lstStyle/>
                    <a:p>
                      <a:pPr marL="342900" marR="0" lvl="0" indent="-342900" algn="ctr" defTabSz="914400" rtl="0" eaLnBrk="1" fontAlgn="base" latinLnBrk="0" hangingPunct="1">
                        <a:lnSpc>
                          <a:spcPct val="100000"/>
                        </a:lnSpc>
                        <a:spcBef>
                          <a:spcPts val="0"/>
                        </a:spcBef>
                        <a:spcAft>
                          <a:spcPct val="0"/>
                        </a:spcAft>
                        <a:buClrTx/>
                        <a:buSzTx/>
                        <a:buFontTx/>
                        <a:buNone/>
                        <a:tabLst/>
                      </a:pPr>
                      <a:r>
                        <a:rPr kumimoji="0" lang="en-US" sz="1800" b="1" u="none" strike="noStrike" cap="none" normalizeH="0" baseline="0" dirty="0">
                          <a:ln>
                            <a:noFill/>
                          </a:ln>
                          <a:solidFill>
                            <a:schemeClr val="bg1"/>
                          </a:solidFill>
                          <a:effectLst/>
                          <a:latin typeface="+mj-lt"/>
                        </a:rPr>
                        <a:t>VGN</a:t>
                      </a:r>
                      <a:endParaRPr kumimoji="0" lang="en-US" sz="1800" b="1" i="0" u="none" strike="noStrike" cap="none" normalizeH="0" baseline="0" dirty="0">
                        <a:ln>
                          <a:noFill/>
                        </a:ln>
                        <a:solidFill>
                          <a:schemeClr val="bg1"/>
                        </a:solidFill>
                        <a:effectLst/>
                        <a:latin typeface="+mj-lt"/>
                        <a:cs typeface="Arial" charset="0"/>
                      </a:endParaRPr>
                    </a:p>
                  </a:txBody>
                  <a:tcPr anchor="ctr" anchorCtr="1" horzOverflow="overflow">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solidFill>
                  </a:tcPr>
                </a:tc>
                <a:tc>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sz="1600" u="none" strike="noStrike" cap="none" normalizeH="0" baseline="0" dirty="0">
                          <a:ln>
                            <a:noFill/>
                          </a:ln>
                          <a:solidFill>
                            <a:srgbClr val="000000"/>
                          </a:solidFill>
                          <a:effectLst/>
                          <a:latin typeface="+mj-lt"/>
                        </a:rPr>
                        <a:t>Present</a:t>
                      </a:r>
                      <a:endParaRPr kumimoji="0" lang="en-US" sz="1600" b="0" i="0" u="none" strike="noStrike" cap="none" normalizeH="0" baseline="0" dirty="0">
                        <a:ln>
                          <a:noFill/>
                        </a:ln>
                        <a:solidFill>
                          <a:srgbClr val="000000"/>
                        </a:solidFill>
                        <a:effectLst/>
                        <a:latin typeface="+mj-lt"/>
                        <a:cs typeface="Arial" charset="0"/>
                      </a:endParaRPr>
                    </a:p>
                  </a:txBody>
                  <a:tcPr anchor="ctr" anchorCtr="1" horzOverflow="overflow"/>
                </a:tc>
                <a:tc>
                  <a:txBody>
                    <a:bodyPr/>
                    <a:lstStyle/>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1600" u="none" strike="noStrike" kern="1200" cap="none" normalizeH="0" baseline="0" dirty="0">
                          <a:ln>
                            <a:noFill/>
                          </a:ln>
                          <a:solidFill>
                            <a:srgbClr val="000000"/>
                          </a:solidFill>
                          <a:effectLst/>
                          <a:latin typeface="+mj-lt"/>
                        </a:rPr>
                        <a:t>None</a:t>
                      </a:r>
                      <a:endParaRPr kumimoji="0" lang="en-US" sz="1600" b="0" i="0" u="none" strike="noStrike" kern="1200" cap="none" normalizeH="0" baseline="0" dirty="0">
                        <a:ln>
                          <a:noFill/>
                        </a:ln>
                        <a:solidFill>
                          <a:srgbClr val="000000"/>
                        </a:solidFill>
                        <a:effectLst/>
                        <a:latin typeface="+mj-lt"/>
                        <a:ea typeface="+mn-ea"/>
                        <a:cs typeface="Arial" charset="0"/>
                      </a:endParaRPr>
                    </a:p>
                  </a:txBody>
                  <a:tcPr anchor="ctr" anchorCtr="1" horzOverflow="overflow"/>
                </a:tc>
                <a:tc>
                  <a:txBody>
                    <a:bodyPr/>
                    <a:lstStyle/>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1600" u="none" strike="noStrike" kern="1200" cap="none" normalizeH="0" baseline="0" dirty="0">
                          <a:ln>
                            <a:noFill/>
                          </a:ln>
                          <a:solidFill>
                            <a:srgbClr val="000000"/>
                          </a:solidFill>
                          <a:effectLst/>
                          <a:latin typeface="+mj-lt"/>
                        </a:rPr>
                        <a:t>None</a:t>
                      </a:r>
                      <a:endParaRPr kumimoji="0" lang="en-US" sz="1600" b="0" i="0" u="none" strike="noStrike" kern="1200" cap="none" normalizeH="0" baseline="0" dirty="0">
                        <a:ln>
                          <a:noFill/>
                        </a:ln>
                        <a:solidFill>
                          <a:srgbClr val="000000"/>
                        </a:solidFill>
                        <a:effectLst/>
                        <a:latin typeface="+mj-lt"/>
                        <a:ea typeface="+mn-ea"/>
                        <a:cs typeface="Arial" charset="0"/>
                      </a:endParaRPr>
                    </a:p>
                  </a:txBody>
                  <a:tcPr anchor="ctr" anchorCtr="1" horzOverflow="overflow"/>
                </a:tc>
                <a:tc>
                  <a:txBody>
                    <a:bodyPr/>
                    <a:lstStyle/>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1600" u="none" strike="noStrike" kern="1200" cap="none" normalizeH="0" baseline="0" dirty="0">
                          <a:ln>
                            <a:noFill/>
                          </a:ln>
                          <a:solidFill>
                            <a:srgbClr val="000000"/>
                          </a:solidFill>
                          <a:effectLst/>
                          <a:latin typeface="+mj-lt"/>
                        </a:rPr>
                        <a:t>Present</a:t>
                      </a:r>
                      <a:endParaRPr kumimoji="0" lang="en-US" sz="1600" b="0" i="0" u="none" strike="noStrike" kern="1200" cap="none" normalizeH="0" baseline="0" dirty="0">
                        <a:ln>
                          <a:noFill/>
                        </a:ln>
                        <a:solidFill>
                          <a:srgbClr val="000000"/>
                        </a:solidFill>
                        <a:effectLst/>
                        <a:latin typeface="+mj-lt"/>
                        <a:ea typeface="+mn-ea"/>
                        <a:cs typeface="Arial" charset="0"/>
                      </a:endParaRPr>
                    </a:p>
                  </a:txBody>
                  <a:tcPr anchor="ctr" anchorCtr="1" horzOverflow="overflow"/>
                </a:tc>
                <a:tc>
                  <a:txBody>
                    <a:bodyPr/>
                    <a:lstStyle/>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1600" u="none" strike="noStrike" kern="1200" cap="none" normalizeH="0" baseline="0" dirty="0">
                          <a:ln>
                            <a:noFill/>
                          </a:ln>
                          <a:solidFill>
                            <a:srgbClr val="000000"/>
                          </a:solidFill>
                          <a:effectLst/>
                          <a:latin typeface="+mj-lt"/>
                        </a:rPr>
                        <a:t>None</a:t>
                      </a:r>
                      <a:endParaRPr kumimoji="0" lang="en-US" sz="1600" b="0" i="0" u="none" strike="noStrike" cap="none" normalizeH="0" baseline="0" dirty="0">
                        <a:ln>
                          <a:noFill/>
                        </a:ln>
                        <a:solidFill>
                          <a:srgbClr val="000000"/>
                        </a:solidFill>
                        <a:effectLst/>
                        <a:latin typeface="+mj-lt"/>
                        <a:cs typeface="Arial" charset="0"/>
                      </a:endParaRPr>
                    </a:p>
                  </a:txBody>
                  <a:tcPr anchor="ctr" anchorCtr="1"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u="none" strike="noStrike" cap="none" normalizeH="0" baseline="0" dirty="0">
                          <a:ln>
                            <a:noFill/>
                          </a:ln>
                          <a:solidFill>
                            <a:srgbClr val="000000"/>
                          </a:solidFill>
                          <a:effectLst/>
                          <a:latin typeface="+mj-lt"/>
                        </a:rPr>
                        <a:t> </a:t>
                      </a:r>
                      <a:endParaRPr kumimoji="0" lang="en-US" sz="1600" b="0" i="0" u="none" strike="noStrike" cap="none" normalizeH="0" baseline="0" dirty="0">
                        <a:ln>
                          <a:noFill/>
                        </a:ln>
                        <a:solidFill>
                          <a:srgbClr val="000000"/>
                        </a:solidFill>
                        <a:effectLst/>
                        <a:latin typeface="+mj-lt"/>
                        <a:cs typeface="Arial" charset="0"/>
                      </a:endParaRPr>
                    </a:p>
                  </a:txBody>
                  <a:tcPr anchor="ctr" anchorCtr="1"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1600" b="0" i="0" u="none" strike="noStrike" kern="1200" cap="none" normalizeH="0" baseline="0" dirty="0">
                        <a:ln>
                          <a:noFill/>
                        </a:ln>
                        <a:solidFill>
                          <a:srgbClr val="000000"/>
                        </a:solidFill>
                        <a:effectLst/>
                        <a:latin typeface="+mj-lt"/>
                        <a:ea typeface="+mn-ea"/>
                        <a:cs typeface="Arial" charset="0"/>
                      </a:endParaRPr>
                    </a:p>
                  </a:txBody>
                  <a:tcPr anchor="ctr" anchorCtr="1" horzOverflow="overflow"/>
                </a:tc>
                <a:extLst>
                  <a:ext uri="{0D108BD9-81ED-4DB2-BD59-A6C34878D82A}">
                    <a16:rowId xmlns:a16="http://schemas.microsoft.com/office/drawing/2014/main" val="10002"/>
                  </a:ext>
                </a:extLst>
              </a:tr>
              <a:tr h="692084">
                <a:tc>
                  <a:txBody>
                    <a:bodyPr/>
                    <a:lstStyle/>
                    <a:p>
                      <a:pPr marL="342900" marR="0" lvl="0" indent="-342900" algn="ctr" defTabSz="914400" rtl="0" eaLnBrk="1" fontAlgn="base" latinLnBrk="0" hangingPunct="1">
                        <a:lnSpc>
                          <a:spcPct val="100000"/>
                        </a:lnSpc>
                        <a:spcBef>
                          <a:spcPts val="0"/>
                        </a:spcBef>
                        <a:spcAft>
                          <a:spcPct val="0"/>
                        </a:spcAft>
                        <a:buClrTx/>
                        <a:buSzTx/>
                        <a:buFontTx/>
                        <a:buNone/>
                        <a:tabLst/>
                      </a:pPr>
                      <a:r>
                        <a:rPr kumimoji="0" lang="en-US" sz="1800" b="1" u="none" strike="noStrike" cap="none" normalizeH="0" baseline="0" dirty="0">
                          <a:ln>
                            <a:noFill/>
                          </a:ln>
                          <a:solidFill>
                            <a:schemeClr val="bg1"/>
                          </a:solidFill>
                          <a:effectLst/>
                          <a:latin typeface="+mj-lt"/>
                        </a:rPr>
                        <a:t>LOC</a:t>
                      </a:r>
                      <a:endParaRPr kumimoji="0" lang="en-US" sz="1800" b="1" i="0" u="none" strike="noStrike" cap="none" normalizeH="0" baseline="0" dirty="0">
                        <a:ln>
                          <a:noFill/>
                        </a:ln>
                        <a:solidFill>
                          <a:schemeClr val="bg1"/>
                        </a:solidFill>
                        <a:effectLst/>
                        <a:latin typeface="+mj-lt"/>
                        <a:cs typeface="Arial" charset="0"/>
                      </a:endParaRPr>
                    </a:p>
                  </a:txBody>
                  <a:tcPr anchor="ctr" anchorCtr="1" horzOverflow="overflow">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solidFill>
                  </a:tcPr>
                </a:tc>
                <a:tc>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sz="1600" u="none" strike="noStrike" cap="none" normalizeH="0" baseline="0" dirty="0">
                          <a:ln>
                            <a:noFill/>
                          </a:ln>
                          <a:solidFill>
                            <a:srgbClr val="000000"/>
                          </a:solidFill>
                          <a:effectLst/>
                          <a:latin typeface="+mj-lt"/>
                        </a:rPr>
                        <a:t>Present</a:t>
                      </a:r>
                      <a:endParaRPr kumimoji="0" lang="en-US" sz="1600" b="0" i="0" u="none" strike="noStrike" cap="none" normalizeH="0" baseline="0" dirty="0">
                        <a:ln>
                          <a:noFill/>
                        </a:ln>
                        <a:solidFill>
                          <a:srgbClr val="000000"/>
                        </a:solidFill>
                        <a:effectLst/>
                        <a:latin typeface="+mj-lt"/>
                        <a:cs typeface="Arial" charset="0"/>
                      </a:endParaRPr>
                    </a:p>
                  </a:txBody>
                  <a:tcPr anchor="ctr" anchorCtr="1" horzOverflow="overflow"/>
                </a:tc>
                <a:tc>
                  <a:txBody>
                    <a:bodyPr/>
                    <a:lstStyle/>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1600" u="none" strike="noStrike" kern="1200" cap="none" normalizeH="0" baseline="0" dirty="0">
                          <a:ln>
                            <a:noFill/>
                          </a:ln>
                          <a:solidFill>
                            <a:srgbClr val="000000"/>
                          </a:solidFill>
                          <a:effectLst/>
                          <a:latin typeface="+mj-lt"/>
                        </a:rPr>
                        <a:t>None</a:t>
                      </a:r>
                      <a:endParaRPr kumimoji="0" lang="en-US" sz="1600" b="0" i="0" u="none" strike="noStrike" kern="1200" cap="none" normalizeH="0" baseline="0" dirty="0">
                        <a:ln>
                          <a:noFill/>
                        </a:ln>
                        <a:solidFill>
                          <a:srgbClr val="000000"/>
                        </a:solidFill>
                        <a:effectLst/>
                        <a:latin typeface="+mj-lt"/>
                        <a:ea typeface="+mn-ea"/>
                        <a:cs typeface="Arial" charset="0"/>
                      </a:endParaRPr>
                    </a:p>
                  </a:txBody>
                  <a:tcPr anchor="ctr" anchorCtr="1" horzOverflow="overflow"/>
                </a:tc>
                <a:tc>
                  <a:txBody>
                    <a:bodyPr/>
                    <a:lstStyle/>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1600" u="none" strike="noStrike" kern="1200" cap="none" normalizeH="0" baseline="0" dirty="0">
                          <a:ln>
                            <a:noFill/>
                          </a:ln>
                          <a:solidFill>
                            <a:srgbClr val="000000"/>
                          </a:solidFill>
                          <a:effectLst/>
                          <a:latin typeface="+mj-lt"/>
                        </a:rPr>
                        <a:t>None</a:t>
                      </a:r>
                      <a:endParaRPr kumimoji="0" lang="en-US" sz="1600" b="0" i="0" u="none" strike="noStrike" kern="1200" cap="none" normalizeH="0" baseline="0" dirty="0">
                        <a:ln>
                          <a:noFill/>
                        </a:ln>
                        <a:solidFill>
                          <a:srgbClr val="000000"/>
                        </a:solidFill>
                        <a:effectLst/>
                        <a:latin typeface="+mj-lt"/>
                        <a:ea typeface="+mn-ea"/>
                        <a:cs typeface="Arial" charset="0"/>
                      </a:endParaRPr>
                    </a:p>
                  </a:txBody>
                  <a:tcPr anchor="ctr" anchorCtr="1" horzOverflow="overflow"/>
                </a:tc>
                <a:tc>
                  <a:txBody>
                    <a:bodyPr/>
                    <a:lstStyle/>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1600" u="none" strike="noStrike" kern="1200" cap="none" normalizeH="0" baseline="0" dirty="0">
                          <a:ln>
                            <a:noFill/>
                          </a:ln>
                          <a:solidFill>
                            <a:srgbClr val="000000"/>
                          </a:solidFill>
                          <a:effectLst/>
                          <a:latin typeface="+mj-lt"/>
                        </a:rPr>
                        <a:t>Present</a:t>
                      </a:r>
                      <a:endParaRPr kumimoji="0" lang="en-US" sz="1600" b="0" i="0" u="none" strike="noStrike" kern="1200" cap="none" normalizeH="0" baseline="0" dirty="0">
                        <a:ln>
                          <a:noFill/>
                        </a:ln>
                        <a:solidFill>
                          <a:srgbClr val="000000"/>
                        </a:solidFill>
                        <a:effectLst/>
                        <a:latin typeface="+mj-lt"/>
                        <a:ea typeface="+mn-ea"/>
                        <a:cs typeface="Arial" charset="0"/>
                      </a:endParaRPr>
                    </a:p>
                  </a:txBody>
                  <a:tcPr anchor="ctr" anchorCtr="1" horzOverflow="overflow"/>
                </a:tc>
                <a:tc>
                  <a:txBody>
                    <a:bodyPr/>
                    <a:lstStyle/>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1600" u="none" strike="noStrike" kern="1200" cap="none" normalizeH="0" baseline="0" dirty="0">
                          <a:ln>
                            <a:noFill/>
                          </a:ln>
                          <a:solidFill>
                            <a:srgbClr val="000000"/>
                          </a:solidFill>
                          <a:effectLst/>
                          <a:latin typeface="+mj-lt"/>
                        </a:rPr>
                        <a:t>None</a:t>
                      </a:r>
                      <a:endParaRPr kumimoji="0" lang="en-US" sz="1600" b="0" i="0" u="none" strike="noStrike" kern="1200" cap="none" normalizeH="0" baseline="0" dirty="0">
                        <a:ln>
                          <a:noFill/>
                        </a:ln>
                        <a:solidFill>
                          <a:srgbClr val="000000"/>
                        </a:solidFill>
                        <a:effectLst/>
                        <a:latin typeface="+mj-lt"/>
                        <a:ea typeface="+mn-ea"/>
                        <a:cs typeface="Arial" charset="0"/>
                      </a:endParaRPr>
                    </a:p>
                  </a:txBody>
                  <a:tcPr anchor="ctr" anchorCtr="1"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600" b="0" i="0" u="none" strike="noStrike" cap="none" normalizeH="0" baseline="0" dirty="0">
                        <a:ln>
                          <a:noFill/>
                        </a:ln>
                        <a:solidFill>
                          <a:srgbClr val="000000"/>
                        </a:solidFill>
                        <a:effectLst/>
                        <a:latin typeface="+mj-lt"/>
                        <a:cs typeface="Arial" charset="0"/>
                      </a:endParaRPr>
                    </a:p>
                  </a:txBody>
                  <a:tcPr anchor="ctr" anchorCtr="1"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600" b="0" i="0" u="none" strike="noStrike" cap="none" normalizeH="0" baseline="0" dirty="0">
                        <a:ln>
                          <a:noFill/>
                        </a:ln>
                        <a:solidFill>
                          <a:srgbClr val="000000"/>
                        </a:solidFill>
                        <a:effectLst/>
                        <a:latin typeface="+mj-lt"/>
                        <a:cs typeface="Arial" charset="0"/>
                      </a:endParaRPr>
                    </a:p>
                  </a:txBody>
                  <a:tcPr anchor="ctr" anchorCtr="1" horzOverflow="overflow"/>
                </a:tc>
                <a:extLst>
                  <a:ext uri="{0D108BD9-81ED-4DB2-BD59-A6C34878D82A}">
                    <a16:rowId xmlns:a16="http://schemas.microsoft.com/office/drawing/2014/main" val="10003"/>
                  </a:ext>
                </a:extLst>
              </a:tr>
              <a:tr h="692084">
                <a:tc>
                  <a:txBody>
                    <a:bodyPr/>
                    <a:lstStyle/>
                    <a:p>
                      <a:pPr marL="342900" marR="0" lvl="0" indent="-342900" algn="ctr" defTabSz="914400" rtl="0" eaLnBrk="1" fontAlgn="base" latinLnBrk="0" hangingPunct="1">
                        <a:lnSpc>
                          <a:spcPct val="100000"/>
                        </a:lnSpc>
                        <a:spcBef>
                          <a:spcPts val="0"/>
                        </a:spcBef>
                        <a:spcAft>
                          <a:spcPct val="0"/>
                        </a:spcAft>
                        <a:buClrTx/>
                        <a:buSzTx/>
                        <a:buFontTx/>
                        <a:buNone/>
                        <a:tabLst/>
                      </a:pPr>
                      <a:r>
                        <a:rPr kumimoji="0" lang="en-US" sz="1800" b="1" u="none" strike="noStrike" cap="none" normalizeH="0" baseline="0" dirty="0">
                          <a:ln>
                            <a:noFill/>
                          </a:ln>
                          <a:solidFill>
                            <a:schemeClr val="bg1"/>
                          </a:solidFill>
                          <a:effectLst/>
                          <a:latin typeface="+mj-lt"/>
                        </a:rPr>
                        <a:t>Pupil</a:t>
                      </a:r>
                    </a:p>
                    <a:p>
                      <a:pPr marL="342900" marR="0" lvl="0" indent="-342900" algn="ctr" defTabSz="914400" rtl="0" eaLnBrk="1" fontAlgn="base" latinLnBrk="0" hangingPunct="1">
                        <a:lnSpc>
                          <a:spcPct val="100000"/>
                        </a:lnSpc>
                        <a:spcBef>
                          <a:spcPts val="0"/>
                        </a:spcBef>
                        <a:spcAft>
                          <a:spcPct val="0"/>
                        </a:spcAft>
                        <a:buClrTx/>
                        <a:buSzTx/>
                        <a:buFontTx/>
                        <a:buNone/>
                        <a:tabLst/>
                      </a:pPr>
                      <a:r>
                        <a:rPr kumimoji="0" lang="en-US" sz="1800" b="1" u="none" strike="noStrike" cap="none" normalizeH="0" baseline="0" dirty="0">
                          <a:ln>
                            <a:noFill/>
                          </a:ln>
                          <a:solidFill>
                            <a:schemeClr val="bg1"/>
                          </a:solidFill>
                          <a:effectLst/>
                          <a:latin typeface="+mj-lt"/>
                        </a:rPr>
                        <a:t>Size</a:t>
                      </a:r>
                      <a:endParaRPr kumimoji="0" lang="en-US" sz="1800" b="1" i="0" u="none" strike="noStrike" cap="none" normalizeH="0" baseline="0" dirty="0">
                        <a:ln>
                          <a:noFill/>
                        </a:ln>
                        <a:solidFill>
                          <a:schemeClr val="bg1"/>
                        </a:solidFill>
                        <a:effectLst/>
                        <a:latin typeface="+mj-lt"/>
                        <a:cs typeface="Arial" charset="0"/>
                      </a:endParaRPr>
                    </a:p>
                  </a:txBody>
                  <a:tcPr anchor="ctr" anchorCtr="1" horzOverflow="overflow">
                    <a:lnT w="12700" cap="flat" cmpd="sng" algn="ctr">
                      <a:solidFill>
                        <a:schemeClr val="bg1"/>
                      </a:solidFill>
                      <a:prstDash val="solid"/>
                      <a:round/>
                      <a:headEnd type="none" w="med" len="med"/>
                      <a:tailEnd type="none" w="med" len="med"/>
                    </a:lnT>
                    <a:solidFill>
                      <a:schemeClr val="tx2"/>
                    </a:solidFill>
                  </a:tcPr>
                </a:tc>
                <a:tc>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sz="1600" u="none" strike="noStrike" cap="none" normalizeH="0" baseline="0" dirty="0">
                          <a:ln>
                            <a:noFill/>
                          </a:ln>
                          <a:solidFill>
                            <a:srgbClr val="000000"/>
                          </a:solidFill>
                          <a:effectLst/>
                          <a:latin typeface="+mj-lt"/>
                        </a:rPr>
                        <a:t>Normal *</a:t>
                      </a:r>
                      <a:endParaRPr kumimoji="0" lang="en-US" sz="1600" b="0" i="0" u="none" strike="noStrike" cap="none" normalizeH="0" baseline="0" dirty="0">
                        <a:ln>
                          <a:noFill/>
                        </a:ln>
                        <a:solidFill>
                          <a:srgbClr val="000000"/>
                        </a:solidFill>
                        <a:effectLst/>
                        <a:latin typeface="+mj-lt"/>
                        <a:cs typeface="Arial" charset="0"/>
                      </a:endParaRPr>
                    </a:p>
                  </a:txBody>
                  <a:tcPr anchor="ctr" anchorCtr="1" horzOverflow="overflow"/>
                </a:tc>
                <a:tc>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sz="1600" u="none" strike="noStrike" cap="none" normalizeH="0" baseline="0" dirty="0">
                          <a:ln>
                            <a:noFill/>
                          </a:ln>
                          <a:solidFill>
                            <a:srgbClr val="000000"/>
                          </a:solidFill>
                          <a:effectLst/>
                          <a:latin typeface="+mj-lt"/>
                        </a:rPr>
                        <a:t>Dilated</a:t>
                      </a:r>
                      <a:endParaRPr kumimoji="0" lang="en-US" sz="1600" b="0" i="0" u="none" strike="noStrike" cap="none" normalizeH="0" baseline="0" dirty="0">
                        <a:ln>
                          <a:noFill/>
                        </a:ln>
                        <a:solidFill>
                          <a:srgbClr val="000000"/>
                        </a:solidFill>
                        <a:effectLst/>
                        <a:latin typeface="+mj-lt"/>
                        <a:cs typeface="Arial" charset="0"/>
                      </a:endParaRPr>
                    </a:p>
                  </a:txBody>
                  <a:tcPr anchor="ctr" anchorCtr="1" horzOverflow="overflow"/>
                </a:tc>
                <a:tc>
                  <a:txBody>
                    <a:bodyPr/>
                    <a:lstStyle/>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1600" u="none" strike="noStrike" kern="1200" cap="none" normalizeH="0" baseline="0" dirty="0">
                          <a:ln>
                            <a:noFill/>
                          </a:ln>
                          <a:solidFill>
                            <a:srgbClr val="000000"/>
                          </a:solidFill>
                          <a:effectLst/>
                          <a:latin typeface="+mj-lt"/>
                        </a:rPr>
                        <a:t>Dilated</a:t>
                      </a:r>
                      <a:endParaRPr kumimoji="0" lang="en-US" sz="1600" b="0" i="0" u="none" strike="noStrike" kern="1200" cap="none" normalizeH="0" baseline="0" dirty="0">
                        <a:ln>
                          <a:noFill/>
                        </a:ln>
                        <a:solidFill>
                          <a:srgbClr val="000000"/>
                        </a:solidFill>
                        <a:effectLst/>
                        <a:latin typeface="+mj-lt"/>
                        <a:ea typeface="+mn-ea"/>
                        <a:cs typeface="Arial" charset="0"/>
                      </a:endParaRPr>
                    </a:p>
                  </a:txBody>
                  <a:tcPr anchor="ctr" anchorCtr="1" horzOverflow="overflow"/>
                </a:tc>
                <a:tc>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sz="1600" u="none" strike="noStrike" kern="1200" cap="none" normalizeH="0" baseline="0" dirty="0">
                          <a:ln>
                            <a:noFill/>
                          </a:ln>
                          <a:solidFill>
                            <a:srgbClr val="000000"/>
                          </a:solidFill>
                          <a:effectLst/>
                          <a:latin typeface="+mj-lt"/>
                        </a:rPr>
                        <a:t>Normal </a:t>
                      </a:r>
                      <a:endParaRPr kumimoji="0" lang="en-US" sz="1600" b="0" i="0" u="none" strike="noStrike" cap="none" normalizeH="0" baseline="0" dirty="0">
                        <a:ln>
                          <a:noFill/>
                        </a:ln>
                        <a:solidFill>
                          <a:srgbClr val="000000"/>
                        </a:solidFill>
                        <a:effectLst/>
                        <a:latin typeface="+mj-lt"/>
                        <a:cs typeface="Arial" charset="0"/>
                      </a:endParaRPr>
                    </a:p>
                  </a:txBody>
                  <a:tcPr anchor="ctr" anchorCtr="1" horzOverflow="overflow"/>
                </a:tc>
                <a:tc>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sz="1600" u="none" strike="noStrike" cap="none" normalizeH="0" baseline="0" dirty="0">
                          <a:ln>
                            <a:noFill/>
                          </a:ln>
                          <a:solidFill>
                            <a:srgbClr val="000000"/>
                          </a:solidFill>
                          <a:effectLst/>
                          <a:latin typeface="+mj-lt"/>
                        </a:rPr>
                        <a:t>Constricted</a:t>
                      </a:r>
                      <a:endParaRPr kumimoji="0" lang="en-US" sz="1600" b="0" i="0" u="none" strike="noStrike" cap="none" normalizeH="0" baseline="0" dirty="0">
                        <a:ln>
                          <a:noFill/>
                        </a:ln>
                        <a:solidFill>
                          <a:srgbClr val="000000"/>
                        </a:solidFill>
                        <a:effectLst/>
                        <a:latin typeface="+mj-lt"/>
                        <a:cs typeface="Arial" charset="0"/>
                      </a:endParaRPr>
                    </a:p>
                  </a:txBody>
                  <a:tcPr anchor="ctr" anchorCtr="1"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600" b="0" i="0" u="none" strike="noStrike" cap="none" normalizeH="0" baseline="0" dirty="0">
                        <a:ln>
                          <a:noFill/>
                        </a:ln>
                        <a:solidFill>
                          <a:srgbClr val="000000"/>
                        </a:solidFill>
                        <a:effectLst/>
                        <a:latin typeface="+mj-lt"/>
                        <a:cs typeface="Arial" charset="0"/>
                      </a:endParaRPr>
                    </a:p>
                  </a:txBody>
                  <a:tcPr anchor="ctr" anchorCtr="1"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600" b="0" i="0" u="none" strike="noStrike" cap="none" normalizeH="0" baseline="0" dirty="0">
                        <a:ln>
                          <a:noFill/>
                        </a:ln>
                        <a:solidFill>
                          <a:srgbClr val="000000"/>
                        </a:solidFill>
                        <a:effectLst/>
                        <a:latin typeface="+mj-lt"/>
                        <a:cs typeface="Arial" charset="0"/>
                      </a:endParaRPr>
                    </a:p>
                  </a:txBody>
                  <a:tcPr anchor="ctr" anchorCtr="1" horzOverflow="overflow"/>
                </a:tc>
                <a:extLst>
                  <a:ext uri="{0D108BD9-81ED-4DB2-BD59-A6C34878D82A}">
                    <a16:rowId xmlns:a16="http://schemas.microsoft.com/office/drawing/2014/main" val="10004"/>
                  </a:ext>
                </a:extLst>
              </a:tr>
            </a:tbl>
          </a:graphicData>
        </a:graphic>
      </p:graphicFrame>
      <p:sp>
        <p:nvSpPr>
          <p:cNvPr id="3" name="Slide Number Placeholder 2">
            <a:extLst>
              <a:ext uri="{FF2B5EF4-FFF2-40B4-BE49-F238E27FC236}">
                <a16:creationId xmlns:a16="http://schemas.microsoft.com/office/drawing/2014/main" id="{D6C85D13-56A9-4EA3-9DA1-435987A4DB01}"/>
              </a:ext>
            </a:extLst>
          </p:cNvPr>
          <p:cNvSpPr>
            <a:spLocks noGrp="1"/>
          </p:cNvSpPr>
          <p:nvPr>
            <p:ph type="sldNum" sz="quarter" idx="10"/>
          </p:nvPr>
        </p:nvSpPr>
        <p:spPr/>
        <p:txBody>
          <a:bodyPr/>
          <a:lstStyle/>
          <a:p>
            <a:pPr fontAlgn="base">
              <a:spcBef>
                <a:spcPct val="0"/>
              </a:spcBef>
              <a:spcAft>
                <a:spcPct val="0"/>
              </a:spcAft>
              <a:defRPr/>
            </a:pPr>
            <a:r>
              <a:rPr lang="en-US"/>
              <a:t>6-</a:t>
            </a:r>
            <a:fld id="{F9FD7121-6344-493B-BB7B-CFD9AD1ECE15}" type="slidenum">
              <a:rPr lang="en-US" smtClean="0"/>
              <a:pPr fontAlgn="base">
                <a:spcBef>
                  <a:spcPct val="0"/>
                </a:spcBef>
                <a:spcAft>
                  <a:spcPct val="0"/>
                </a:spcAft>
                <a:defRPr/>
              </a:pPr>
              <a:t>65</a:t>
            </a:fld>
            <a:endParaRPr lang="en-US" dirty="0"/>
          </a:p>
        </p:txBody>
      </p:sp>
    </p:spTree>
    <p:custDataLst>
      <p:tags r:id="rId1"/>
    </p:custDataLst>
    <p:extLst>
      <p:ext uri="{BB962C8B-B14F-4D97-AF65-F5344CB8AC3E}">
        <p14:creationId xmlns:p14="http://schemas.microsoft.com/office/powerpoint/2010/main" val="199571803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Title 1"/>
          <p:cNvSpPr>
            <a:spLocks noGrp="1"/>
          </p:cNvSpPr>
          <p:nvPr>
            <p:ph type="title"/>
          </p:nvPr>
        </p:nvSpPr>
        <p:spPr>
          <a:xfrm>
            <a:off x="519113" y="506025"/>
            <a:ext cx="8051800" cy="1036638"/>
          </a:xfrm>
        </p:spPr>
        <p:txBody>
          <a:bodyPr/>
          <a:lstStyle/>
          <a:p>
            <a:r>
              <a:rPr lang="en-US" altLang="en-US" dirty="0"/>
              <a:t>Seven Drug Categories</a:t>
            </a:r>
            <a:br>
              <a:rPr lang="en-US" altLang="en-US" dirty="0"/>
            </a:br>
            <a:r>
              <a:rPr lang="en-US" altLang="en-US" dirty="0"/>
              <a:t>Inhalants</a:t>
            </a:r>
          </a:p>
        </p:txBody>
      </p:sp>
      <p:pic>
        <p:nvPicPr>
          <p:cNvPr id="5" name="Picture 2" descr="spray pain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310731" y="1871662"/>
            <a:ext cx="2468563" cy="2370138"/>
          </a:xfrm>
          <a:prstGeom prst="rect">
            <a:avLst/>
          </a:prstGeom>
          <a:ln>
            <a:noFill/>
          </a:ln>
          <a:effectLst/>
        </p:spPr>
      </p:pic>
      <p:graphicFrame>
        <p:nvGraphicFramePr>
          <p:cNvPr id="93189" name="Object 16"/>
          <p:cNvGraphicFramePr>
            <a:graphicFrameLocks noChangeAspect="1"/>
          </p:cNvGraphicFramePr>
          <p:nvPr>
            <p:extLst>
              <p:ext uri="{D42A27DB-BD31-4B8C-83A1-F6EECF244321}">
                <p14:modId xmlns:p14="http://schemas.microsoft.com/office/powerpoint/2010/main" val="1599263889"/>
              </p:ext>
            </p:extLst>
          </p:nvPr>
        </p:nvGraphicFramePr>
        <p:xfrm>
          <a:off x="663576" y="1790700"/>
          <a:ext cx="1690687" cy="2532063"/>
        </p:xfrm>
        <a:graphic>
          <a:graphicData uri="http://schemas.openxmlformats.org/presentationml/2006/ole">
            <mc:AlternateContent xmlns:mc="http://schemas.openxmlformats.org/markup-compatibility/2006">
              <mc:Choice xmlns:v="urn:schemas-microsoft-com:vml" Requires="v">
                <p:oleObj spid="_x0000_s94052" name="Picture" r:id="rId6" imgW="2157806" imgH="3230613" progId="">
                  <p:embed/>
                </p:oleObj>
              </mc:Choice>
              <mc:Fallback>
                <p:oleObj name="Picture" r:id="rId6" imgW="2157806" imgH="3230613" progId="">
                  <p:embed/>
                  <p:pic>
                    <p:nvPicPr>
                      <p:cNvPr id="0" name="Object 1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63576" y="1790700"/>
                        <a:ext cx="1690687" cy="2532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93190" name="Object 17"/>
          <p:cNvGraphicFramePr>
            <a:graphicFrameLocks noChangeAspect="1"/>
          </p:cNvGraphicFramePr>
          <p:nvPr>
            <p:extLst>
              <p:ext uri="{D42A27DB-BD31-4B8C-83A1-F6EECF244321}">
                <p14:modId xmlns:p14="http://schemas.microsoft.com/office/powerpoint/2010/main" val="4010685863"/>
              </p:ext>
            </p:extLst>
          </p:nvPr>
        </p:nvGraphicFramePr>
        <p:xfrm>
          <a:off x="7004050" y="1804053"/>
          <a:ext cx="1797050" cy="2478088"/>
        </p:xfrm>
        <a:graphic>
          <a:graphicData uri="http://schemas.openxmlformats.org/presentationml/2006/ole">
            <mc:AlternateContent xmlns:mc="http://schemas.openxmlformats.org/markup-compatibility/2006">
              <mc:Choice xmlns:v="urn:schemas-microsoft-com:vml" Requires="v">
                <p:oleObj spid="_x0000_s94053" name="Photo Editor Photo" r:id="rId8" imgW="7411485" imgH="10221752" progId="">
                  <p:embed/>
                </p:oleObj>
              </mc:Choice>
              <mc:Fallback>
                <p:oleObj name="Photo Editor Photo" r:id="rId8" imgW="7411485" imgH="10221752" progId="">
                  <p:embed/>
                  <p:pic>
                    <p:nvPicPr>
                      <p:cNvPr id="0" name="Object 1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004050" y="1804053"/>
                        <a:ext cx="1797050" cy="2478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9" name="Picture 9" descr="N2O Cartridge and Charger 1"/>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499893" y="4750187"/>
            <a:ext cx="2135188" cy="1601788"/>
          </a:xfrm>
          <a:prstGeom prst="rect">
            <a:avLst/>
          </a:prstGeom>
          <a:ln>
            <a:noFill/>
          </a:ln>
          <a:effectLst/>
        </p:spPr>
      </p:pic>
      <p:pic>
        <p:nvPicPr>
          <p:cNvPr id="10" name="Picture 11" descr="inhalants"/>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508919" y="4778762"/>
            <a:ext cx="2559050" cy="1573213"/>
          </a:xfrm>
          <a:prstGeom prst="rect">
            <a:avLst/>
          </a:prstGeom>
          <a:ln>
            <a:noFill/>
          </a:ln>
          <a:effectLst/>
        </p:spPr>
      </p:pic>
      <p:sp>
        <p:nvSpPr>
          <p:cNvPr id="3" name="Slide Number Placeholder 2">
            <a:extLst>
              <a:ext uri="{FF2B5EF4-FFF2-40B4-BE49-F238E27FC236}">
                <a16:creationId xmlns:a16="http://schemas.microsoft.com/office/drawing/2014/main" id="{C22018CB-21E4-4657-9F6E-F2B093919083}"/>
              </a:ext>
            </a:extLst>
          </p:cNvPr>
          <p:cNvSpPr>
            <a:spLocks noGrp="1"/>
          </p:cNvSpPr>
          <p:nvPr>
            <p:ph type="sldNum" sz="quarter" idx="10"/>
          </p:nvPr>
        </p:nvSpPr>
        <p:spPr/>
        <p:txBody>
          <a:bodyPr/>
          <a:lstStyle/>
          <a:p>
            <a:pPr fontAlgn="base">
              <a:spcBef>
                <a:spcPct val="0"/>
              </a:spcBef>
              <a:spcAft>
                <a:spcPct val="0"/>
              </a:spcAft>
              <a:defRPr/>
            </a:pPr>
            <a:r>
              <a:rPr lang="en-US"/>
              <a:t>6-</a:t>
            </a:r>
            <a:fld id="{F9FD7121-6344-493B-BB7B-CFD9AD1ECE15}" type="slidenum">
              <a:rPr lang="en-US" smtClean="0"/>
              <a:pPr fontAlgn="base">
                <a:spcBef>
                  <a:spcPct val="0"/>
                </a:spcBef>
                <a:spcAft>
                  <a:spcPct val="0"/>
                </a:spcAft>
                <a:defRPr/>
              </a:pPr>
              <a:t>66</a:t>
            </a:fld>
            <a:endParaRPr lang="en-US" dirty="0"/>
          </a:p>
        </p:txBody>
      </p:sp>
    </p:spTree>
    <p:custDataLst>
      <p:tags r:id="rId2"/>
    </p:custData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chem103csu - Acetone"/>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332" y="1670003"/>
            <a:ext cx="2113439" cy="2817918"/>
          </a:xfrm>
          <a:prstGeom prst="rect">
            <a:avLst/>
          </a:prstGeom>
        </p:spPr>
      </p:pic>
      <p:sp>
        <p:nvSpPr>
          <p:cNvPr id="95234" name="Title 1"/>
          <p:cNvSpPr>
            <a:spLocks noGrp="1"/>
          </p:cNvSpPr>
          <p:nvPr>
            <p:ph type="title"/>
          </p:nvPr>
        </p:nvSpPr>
        <p:spPr>
          <a:xfrm>
            <a:off x="519113" y="679450"/>
            <a:ext cx="8051800" cy="582613"/>
          </a:xfrm>
        </p:spPr>
        <p:txBody>
          <a:bodyPr/>
          <a:lstStyle/>
          <a:p>
            <a:r>
              <a:rPr lang="en-US" altLang="en-US" dirty="0"/>
              <a:t>Identification of Inhalants</a:t>
            </a:r>
            <a:r>
              <a:rPr lang="en-US" altLang="en-US" dirty="0">
                <a:solidFill>
                  <a:schemeClr val="bg1"/>
                </a:solidFill>
              </a:rPr>
              <a:t> </a:t>
            </a:r>
            <a:endParaRPr lang="en-US" altLang="en-US" dirty="0"/>
          </a:p>
        </p:txBody>
      </p:sp>
      <p:pic>
        <p:nvPicPr>
          <p:cNvPr id="96259" name="Picture 3" descr="C:\Users\Pam.Mccaskill\AppData\Local\Microsoft\Windows\Temporary Internet Files\Content.IE5\U41L2X2S\medium[1].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37349" y="3537766"/>
            <a:ext cx="2530009" cy="189750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5" descr="nitrous oxide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70056" y="4661473"/>
            <a:ext cx="2497138" cy="1719262"/>
          </a:xfrm>
          <a:prstGeom prst="rect">
            <a:avLst/>
          </a:prstGeom>
          <a:ln>
            <a:noFill/>
          </a:ln>
          <a:effectLst/>
        </p:spPr>
      </p:pic>
      <p:pic>
        <p:nvPicPr>
          <p:cNvPr id="11" name="Picture 10" descr="Simply Modern Mom » Friday’s 5 at 5: &lt;strong&gt;Glues&lt;/strong&gt; I Use"/>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74252" y="1496451"/>
            <a:ext cx="2708275" cy="1806927"/>
          </a:xfrm>
          <a:prstGeom prst="rect">
            <a:avLst/>
          </a:prstGeom>
        </p:spPr>
      </p:pic>
      <p:pic>
        <p:nvPicPr>
          <p:cNvPr id="12" name="Picture 6" descr="nitrous oxide"/>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427631" y="1765378"/>
            <a:ext cx="1335088" cy="2497138"/>
          </a:xfrm>
          <a:prstGeom prst="rect">
            <a:avLst/>
          </a:prstGeom>
          <a:ln>
            <a:noFill/>
          </a:ln>
          <a:effectLst/>
        </p:spPr>
      </p:pic>
      <p:pic>
        <p:nvPicPr>
          <p:cNvPr id="13" name="Picture 7" descr="nitrous oxide2"/>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704806" y="4689514"/>
            <a:ext cx="2395538" cy="1682750"/>
          </a:xfrm>
          <a:prstGeom prst="rect">
            <a:avLst/>
          </a:prstGeom>
          <a:ln>
            <a:noFill/>
          </a:ln>
          <a:effectLst/>
        </p:spPr>
      </p:pic>
      <p:pic>
        <p:nvPicPr>
          <p:cNvPr id="96258" name="Picture 2" descr="C:\Users\Pam.Mccaskill\AppData\Local\Microsoft\Windows\Temporary Internet Files\Content.IE5\F2DFTLSH\img_glue[1].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734524" y="1765378"/>
            <a:ext cx="1905000" cy="19050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File:GasolineContainer.JPG - Wikimedia Commons"/>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964694" y="5001801"/>
            <a:ext cx="1674830" cy="1256123"/>
          </a:xfrm>
          <a:prstGeom prst="rect">
            <a:avLst/>
          </a:prstGeom>
        </p:spPr>
      </p:pic>
      <p:sp>
        <p:nvSpPr>
          <p:cNvPr id="3" name="Slide Number Placeholder 2">
            <a:extLst>
              <a:ext uri="{FF2B5EF4-FFF2-40B4-BE49-F238E27FC236}">
                <a16:creationId xmlns:a16="http://schemas.microsoft.com/office/drawing/2014/main" id="{786A927C-402D-40C7-851C-F7D80F3E0D09}"/>
              </a:ext>
            </a:extLst>
          </p:cNvPr>
          <p:cNvSpPr>
            <a:spLocks noGrp="1"/>
          </p:cNvSpPr>
          <p:nvPr>
            <p:ph type="sldNum" sz="quarter" idx="10"/>
          </p:nvPr>
        </p:nvSpPr>
        <p:spPr/>
        <p:txBody>
          <a:bodyPr/>
          <a:lstStyle/>
          <a:p>
            <a:pPr fontAlgn="base">
              <a:spcBef>
                <a:spcPct val="0"/>
              </a:spcBef>
              <a:spcAft>
                <a:spcPct val="0"/>
              </a:spcAft>
              <a:defRPr/>
            </a:pPr>
            <a:r>
              <a:rPr lang="en-US"/>
              <a:t>6-</a:t>
            </a:r>
            <a:fld id="{F9FD7121-6344-493B-BB7B-CFD9AD1ECE15}" type="slidenum">
              <a:rPr lang="en-US" smtClean="0"/>
              <a:pPr fontAlgn="base">
                <a:spcBef>
                  <a:spcPct val="0"/>
                </a:spcBef>
                <a:spcAft>
                  <a:spcPct val="0"/>
                </a:spcAft>
                <a:defRPr/>
              </a:pPr>
              <a:t>67</a:t>
            </a:fld>
            <a:endParaRPr lang="en-US" dirty="0"/>
          </a:p>
        </p:txBody>
      </p:sp>
    </p:spTree>
    <p:custDataLst>
      <p:tags r:id="rId1"/>
    </p:custData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Title 1"/>
          <p:cNvSpPr>
            <a:spLocks noGrp="1"/>
          </p:cNvSpPr>
          <p:nvPr>
            <p:ph type="title"/>
          </p:nvPr>
        </p:nvSpPr>
        <p:spPr>
          <a:xfrm>
            <a:off x="519113" y="679450"/>
            <a:ext cx="8051800" cy="582613"/>
          </a:xfrm>
        </p:spPr>
        <p:txBody>
          <a:bodyPr/>
          <a:lstStyle/>
          <a:p>
            <a:r>
              <a:rPr lang="en-US" altLang="en-US" dirty="0"/>
              <a:t>Methods of Administration</a:t>
            </a:r>
          </a:p>
        </p:txBody>
      </p:sp>
      <p:pic>
        <p:nvPicPr>
          <p:cNvPr id="2" name="Picture 1" descr="The Presurfer: Painted &lt;strong&gt;Face&lt;/strong&gt;"/>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43934" y="2432050"/>
            <a:ext cx="3583682" cy="2890837"/>
          </a:xfrm>
          <a:prstGeom prst="rect">
            <a:avLst/>
          </a:prstGeom>
        </p:spPr>
      </p:pic>
      <p:pic>
        <p:nvPicPr>
          <p:cNvPr id="6" name="Picture 5"/>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519113" y="2432050"/>
            <a:ext cx="4192895" cy="2890837"/>
          </a:xfrm>
          <a:prstGeom prst="rect">
            <a:avLst/>
          </a:prstGeom>
        </p:spPr>
      </p:pic>
      <p:sp>
        <p:nvSpPr>
          <p:cNvPr id="4" name="Slide Number Placeholder 3">
            <a:extLst>
              <a:ext uri="{FF2B5EF4-FFF2-40B4-BE49-F238E27FC236}">
                <a16:creationId xmlns:a16="http://schemas.microsoft.com/office/drawing/2014/main" id="{C186AAD2-358A-4B48-8A37-2B888B097DB2}"/>
              </a:ext>
            </a:extLst>
          </p:cNvPr>
          <p:cNvSpPr>
            <a:spLocks noGrp="1"/>
          </p:cNvSpPr>
          <p:nvPr>
            <p:ph type="sldNum" sz="quarter" idx="10"/>
          </p:nvPr>
        </p:nvSpPr>
        <p:spPr/>
        <p:txBody>
          <a:bodyPr/>
          <a:lstStyle/>
          <a:p>
            <a:pPr fontAlgn="base">
              <a:spcBef>
                <a:spcPct val="0"/>
              </a:spcBef>
              <a:spcAft>
                <a:spcPct val="0"/>
              </a:spcAft>
              <a:defRPr/>
            </a:pPr>
            <a:r>
              <a:rPr lang="en-US"/>
              <a:t>6-</a:t>
            </a:r>
            <a:fld id="{F9FD7121-6344-493B-BB7B-CFD9AD1ECE15}" type="slidenum">
              <a:rPr lang="en-US" smtClean="0"/>
              <a:pPr fontAlgn="base">
                <a:spcBef>
                  <a:spcPct val="0"/>
                </a:spcBef>
                <a:spcAft>
                  <a:spcPct val="0"/>
                </a:spcAft>
                <a:defRPr/>
              </a:pPr>
              <a:t>68</a:t>
            </a:fld>
            <a:endParaRPr lang="en-US" dirty="0"/>
          </a:p>
        </p:txBody>
      </p:sp>
    </p:spTree>
    <p:custDataLst>
      <p:tags r:id="rId1"/>
    </p:custData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Title 1"/>
          <p:cNvSpPr>
            <a:spLocks noGrp="1"/>
          </p:cNvSpPr>
          <p:nvPr>
            <p:ph type="title"/>
          </p:nvPr>
        </p:nvSpPr>
        <p:spPr/>
        <p:txBody>
          <a:bodyPr/>
          <a:lstStyle/>
          <a:p>
            <a:r>
              <a:rPr lang="en-US" altLang="en-US" dirty="0"/>
              <a:t>Effects of Inhalants </a:t>
            </a:r>
          </a:p>
        </p:txBody>
      </p:sp>
      <p:sp>
        <p:nvSpPr>
          <p:cNvPr id="3" name="Content Placeholder 2"/>
          <p:cNvSpPr>
            <a:spLocks noGrp="1"/>
          </p:cNvSpPr>
          <p:nvPr>
            <p:ph idx="1"/>
          </p:nvPr>
        </p:nvSpPr>
        <p:spPr/>
        <p:txBody>
          <a:bodyPr/>
          <a:lstStyle/>
          <a:p>
            <a:pPr lvl="1"/>
            <a:r>
              <a:rPr lang="en-US" dirty="0"/>
              <a:t>Vary widely depending on the substance inhaled</a:t>
            </a:r>
          </a:p>
          <a:p>
            <a:pPr lvl="1"/>
            <a:r>
              <a:rPr lang="en-US" dirty="0"/>
              <a:t>Typically, Inhalant abuser will generally appear to be intoxicated on alcohol</a:t>
            </a:r>
          </a:p>
        </p:txBody>
      </p:sp>
      <p:sp>
        <p:nvSpPr>
          <p:cNvPr id="4" name="Slide Number Placeholder 3">
            <a:extLst>
              <a:ext uri="{FF2B5EF4-FFF2-40B4-BE49-F238E27FC236}">
                <a16:creationId xmlns:a16="http://schemas.microsoft.com/office/drawing/2014/main" id="{6383767A-A19C-4A91-98A7-F63296C8FAA9}"/>
              </a:ext>
            </a:extLst>
          </p:cNvPr>
          <p:cNvSpPr>
            <a:spLocks noGrp="1"/>
          </p:cNvSpPr>
          <p:nvPr>
            <p:ph type="sldNum" sz="quarter" idx="10"/>
          </p:nvPr>
        </p:nvSpPr>
        <p:spPr/>
        <p:txBody>
          <a:bodyPr/>
          <a:lstStyle/>
          <a:p>
            <a:r>
              <a:rPr lang="en-US"/>
              <a:t>6-</a:t>
            </a:r>
            <a:fld id="{F9FD7121-6344-493B-BB7B-CFD9AD1ECE15}" type="slidenum">
              <a:rPr lang="en-US" smtClean="0"/>
              <a:pPr/>
              <a:t>69</a:t>
            </a:fld>
            <a:endParaRPr lang="en-US" dirty="0"/>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Content Placeholder 1"/>
          <p:cNvSpPr>
            <a:spLocks noGrp="1"/>
          </p:cNvSpPr>
          <p:nvPr>
            <p:ph sz="quarter" idx="1"/>
          </p:nvPr>
        </p:nvSpPr>
        <p:spPr>
          <a:xfrm>
            <a:off x="1357543" y="2049517"/>
            <a:ext cx="2113625" cy="2016456"/>
          </a:xfrm>
        </p:spPr>
        <p:txBody>
          <a:bodyPr/>
          <a:lstStyle/>
          <a:p>
            <a:pPr marL="284163" lvl="2" indent="-284163" eaLnBrk="1" hangingPunct="1">
              <a:spcBef>
                <a:spcPts val="1200"/>
              </a:spcBef>
              <a:buFont typeface="Arial" pitchFamily="34" charset="0"/>
              <a:buChar char="•"/>
              <a:defRPr/>
            </a:pPr>
            <a:r>
              <a:rPr lang="en-US" sz="2600" b="0" dirty="0"/>
              <a:t>Alcohol</a:t>
            </a:r>
          </a:p>
          <a:p>
            <a:pPr marL="284163" lvl="2" indent="-284163" eaLnBrk="1" hangingPunct="1">
              <a:spcBef>
                <a:spcPts val="1200"/>
              </a:spcBef>
              <a:buFont typeface="Arial" pitchFamily="34" charset="0"/>
              <a:buChar char="•"/>
              <a:defRPr/>
            </a:pPr>
            <a:r>
              <a:rPr lang="en-US" sz="2600" b="0" dirty="0"/>
              <a:t>Ambien</a:t>
            </a:r>
          </a:p>
          <a:p>
            <a:pPr marL="284163" lvl="2" indent="-284163" eaLnBrk="1" hangingPunct="1">
              <a:spcBef>
                <a:spcPts val="1200"/>
              </a:spcBef>
              <a:buFont typeface="Arial" pitchFamily="34" charset="0"/>
              <a:buChar char="•"/>
              <a:defRPr/>
            </a:pPr>
            <a:r>
              <a:rPr lang="en-US" sz="2600" b="0" dirty="0" err="1"/>
              <a:t>Klonopin</a:t>
            </a:r>
            <a:endParaRPr lang="en-US" sz="2600" b="0" dirty="0"/>
          </a:p>
        </p:txBody>
      </p:sp>
      <p:sp>
        <p:nvSpPr>
          <p:cNvPr id="14339" name="Title 2"/>
          <p:cNvSpPr>
            <a:spLocks noGrp="1"/>
          </p:cNvSpPr>
          <p:nvPr>
            <p:ph type="title"/>
          </p:nvPr>
        </p:nvSpPr>
        <p:spPr>
          <a:xfrm>
            <a:off x="304800" y="533400"/>
            <a:ext cx="8534400" cy="1374228"/>
          </a:xfrm>
        </p:spPr>
        <p:txBody>
          <a:bodyPr/>
          <a:lstStyle/>
          <a:p>
            <a:r>
              <a:rPr lang="en-US" altLang="en-US" dirty="0"/>
              <a:t>Commonly Abused </a:t>
            </a:r>
            <a:br>
              <a:rPr lang="en-US" altLang="en-US" dirty="0"/>
            </a:br>
            <a:r>
              <a:rPr lang="en-US" altLang="en-US" dirty="0"/>
              <a:t>CNS Depressants </a:t>
            </a:r>
          </a:p>
        </p:txBody>
      </p:sp>
      <p:pic>
        <p:nvPicPr>
          <p:cNvPr id="4" name="Picture 3" descr="15 de las drogas más adictivas del mundo"/>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3516" y="4034379"/>
            <a:ext cx="3738484" cy="2203507"/>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rcRect/>
          <a:stretch/>
        </p:blipFill>
        <p:spPr>
          <a:xfrm>
            <a:off x="5451983" y="4073410"/>
            <a:ext cx="3238316" cy="2428735"/>
          </a:xfrm>
          <a:prstGeom prst="rect">
            <a:avLst/>
          </a:prstGeom>
        </p:spPr>
      </p:pic>
      <p:sp>
        <p:nvSpPr>
          <p:cNvPr id="7" name="Content Placeholder 1"/>
          <p:cNvSpPr txBox="1">
            <a:spLocks/>
          </p:cNvSpPr>
          <p:nvPr/>
        </p:nvSpPr>
        <p:spPr bwMode="auto">
          <a:xfrm>
            <a:off x="4957516" y="2007016"/>
            <a:ext cx="2113625" cy="3214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342900" indent="-342900" algn="l" rtl="0" eaLnBrk="0" fontAlgn="base" hangingPunct="0">
              <a:spcBef>
                <a:spcPct val="0"/>
              </a:spcBef>
              <a:spcAft>
                <a:spcPct val="0"/>
              </a:spcAft>
              <a:defRPr sz="3200" b="1">
                <a:solidFill>
                  <a:srgbClr val="003366"/>
                </a:solidFill>
                <a:latin typeface="+mj-lt"/>
                <a:ea typeface="+mn-ea"/>
                <a:cs typeface="+mn-cs"/>
              </a:defRPr>
            </a:lvl1pPr>
            <a:lvl2pPr marL="287338" indent="-173038" algn="l" rtl="0" eaLnBrk="0" fontAlgn="base" hangingPunct="0">
              <a:spcBef>
                <a:spcPct val="0"/>
              </a:spcBef>
              <a:spcAft>
                <a:spcPct val="0"/>
              </a:spcAft>
              <a:buFont typeface="Wingdings" pitchFamily="2" charset="2"/>
              <a:buChar char="ü"/>
              <a:defRPr sz="2800" b="1">
                <a:solidFill>
                  <a:srgbClr val="003366"/>
                </a:solidFill>
                <a:latin typeface="+mj-lt"/>
              </a:defRPr>
            </a:lvl2pPr>
            <a:lvl3pPr marL="627063" indent="-173038" algn="l" rtl="0" eaLnBrk="0" fontAlgn="base" hangingPunct="0">
              <a:spcBef>
                <a:spcPct val="0"/>
              </a:spcBef>
              <a:spcAft>
                <a:spcPct val="0"/>
              </a:spcAft>
              <a:buFont typeface="Trebuchet MS" pitchFamily="34" charset="0"/>
              <a:buChar char="―"/>
              <a:defRPr sz="2400" b="1">
                <a:solidFill>
                  <a:srgbClr val="003366"/>
                </a:solidFill>
                <a:latin typeface="+mj-lt"/>
              </a:defRPr>
            </a:lvl3pPr>
            <a:lvl4pPr marL="1031875" indent="-228600" algn="l" rtl="0" eaLnBrk="0" fontAlgn="base" hangingPunct="0">
              <a:spcBef>
                <a:spcPct val="0"/>
              </a:spcBef>
              <a:spcAft>
                <a:spcPct val="0"/>
              </a:spcAft>
              <a:buFont typeface="Wingdings" pitchFamily="2" charset="2"/>
              <a:buChar char="Ø"/>
              <a:defRPr sz="2000" b="1">
                <a:solidFill>
                  <a:srgbClr val="003366"/>
                </a:solidFill>
                <a:latin typeface="+mj-lt"/>
              </a:defRPr>
            </a:lvl4pPr>
            <a:lvl5pPr marL="1377950" indent="-230188" algn="l" rtl="0" eaLnBrk="0" fontAlgn="base" hangingPunct="0">
              <a:spcBef>
                <a:spcPct val="0"/>
              </a:spcBef>
              <a:spcAft>
                <a:spcPct val="0"/>
              </a:spcAft>
              <a:buFont typeface="Trebuchet MS" pitchFamily="34" charset="0"/>
              <a:buChar char="―"/>
              <a:defRPr sz="2000" b="1">
                <a:solidFill>
                  <a:srgbClr val="003366"/>
                </a:solidFill>
                <a:latin typeface="+mj-lt"/>
              </a:defRPr>
            </a:lvl5pPr>
            <a:lvl6pPr marL="1835150" indent="-230188" algn="l" rtl="0" fontAlgn="base">
              <a:spcBef>
                <a:spcPct val="0"/>
              </a:spcBef>
              <a:spcAft>
                <a:spcPct val="0"/>
              </a:spcAft>
              <a:buChar char="•"/>
              <a:defRPr>
                <a:solidFill>
                  <a:srgbClr val="003366"/>
                </a:solidFill>
                <a:latin typeface="+mn-lt"/>
              </a:defRPr>
            </a:lvl6pPr>
            <a:lvl7pPr marL="2292350" indent="-230188" algn="l" rtl="0" fontAlgn="base">
              <a:spcBef>
                <a:spcPct val="0"/>
              </a:spcBef>
              <a:spcAft>
                <a:spcPct val="0"/>
              </a:spcAft>
              <a:buChar char="•"/>
              <a:defRPr>
                <a:solidFill>
                  <a:srgbClr val="003366"/>
                </a:solidFill>
                <a:latin typeface="+mn-lt"/>
              </a:defRPr>
            </a:lvl7pPr>
            <a:lvl8pPr marL="2749550" indent="-230188" algn="l" rtl="0" fontAlgn="base">
              <a:spcBef>
                <a:spcPct val="0"/>
              </a:spcBef>
              <a:spcAft>
                <a:spcPct val="0"/>
              </a:spcAft>
              <a:buChar char="•"/>
              <a:defRPr>
                <a:solidFill>
                  <a:srgbClr val="003366"/>
                </a:solidFill>
                <a:latin typeface="+mn-lt"/>
              </a:defRPr>
            </a:lvl8pPr>
            <a:lvl9pPr marL="3206750" indent="-230188" algn="l" rtl="0" fontAlgn="base">
              <a:spcBef>
                <a:spcPct val="0"/>
              </a:spcBef>
              <a:spcAft>
                <a:spcPct val="0"/>
              </a:spcAft>
              <a:buChar char="•"/>
              <a:defRPr>
                <a:solidFill>
                  <a:srgbClr val="003366"/>
                </a:solidFill>
                <a:latin typeface="+mn-lt"/>
              </a:defRPr>
            </a:lvl9pPr>
          </a:lstStyle>
          <a:p>
            <a:pPr marL="284163" lvl="2" indent="-284163" eaLnBrk="1" hangingPunct="1">
              <a:spcBef>
                <a:spcPts val="1200"/>
              </a:spcBef>
              <a:buFont typeface="Arial" pitchFamily="34" charset="0"/>
              <a:buChar char="•"/>
              <a:defRPr/>
            </a:pPr>
            <a:r>
              <a:rPr lang="en-US" sz="2600" b="0" kern="0" dirty="0">
                <a:solidFill>
                  <a:srgbClr val="000000"/>
                </a:solidFill>
              </a:rPr>
              <a:t>Soma</a:t>
            </a:r>
          </a:p>
          <a:p>
            <a:pPr marL="284163" lvl="2" indent="-284163" eaLnBrk="1" hangingPunct="1">
              <a:spcBef>
                <a:spcPts val="1200"/>
              </a:spcBef>
              <a:buFont typeface="Arial" pitchFamily="34" charset="0"/>
              <a:buChar char="•"/>
              <a:defRPr/>
            </a:pPr>
            <a:r>
              <a:rPr lang="en-US" sz="2600" b="0" kern="0" dirty="0">
                <a:solidFill>
                  <a:srgbClr val="000000"/>
                </a:solidFill>
              </a:rPr>
              <a:t>Valium</a:t>
            </a:r>
          </a:p>
          <a:p>
            <a:pPr marL="284163" lvl="2" indent="-284163" eaLnBrk="1" hangingPunct="1">
              <a:spcBef>
                <a:spcPts val="1200"/>
              </a:spcBef>
              <a:buFont typeface="Arial" pitchFamily="34" charset="0"/>
              <a:buChar char="•"/>
              <a:defRPr/>
            </a:pPr>
            <a:r>
              <a:rPr lang="en-US" sz="2600" b="0" kern="0" dirty="0">
                <a:solidFill>
                  <a:srgbClr val="000000"/>
                </a:solidFill>
              </a:rPr>
              <a:t>Xanax</a:t>
            </a:r>
          </a:p>
        </p:txBody>
      </p:sp>
      <p:sp>
        <p:nvSpPr>
          <p:cNvPr id="3" name="Slide Number Placeholder 2">
            <a:extLst>
              <a:ext uri="{FF2B5EF4-FFF2-40B4-BE49-F238E27FC236}">
                <a16:creationId xmlns:a16="http://schemas.microsoft.com/office/drawing/2014/main" id="{97645BD6-1A89-4CC4-9EBB-56B706F01842}"/>
              </a:ext>
            </a:extLst>
          </p:cNvPr>
          <p:cNvSpPr>
            <a:spLocks noGrp="1"/>
          </p:cNvSpPr>
          <p:nvPr>
            <p:ph type="sldNum" sz="quarter" idx="10"/>
          </p:nvPr>
        </p:nvSpPr>
        <p:spPr/>
        <p:txBody>
          <a:bodyPr/>
          <a:lstStyle/>
          <a:p>
            <a:pPr fontAlgn="base">
              <a:spcBef>
                <a:spcPct val="0"/>
              </a:spcBef>
              <a:spcAft>
                <a:spcPct val="0"/>
              </a:spcAft>
              <a:defRPr/>
            </a:pPr>
            <a:r>
              <a:rPr lang="en-US"/>
              <a:t>6-</a:t>
            </a:r>
            <a:fld id="{F9FD7121-6344-493B-BB7B-CFD9AD1ECE15}" type="slidenum">
              <a:rPr lang="en-US" smtClean="0"/>
              <a:pPr fontAlgn="base">
                <a:spcBef>
                  <a:spcPct val="0"/>
                </a:spcBef>
                <a:spcAft>
                  <a:spcPct val="0"/>
                </a:spcAft>
                <a:defRPr/>
              </a:pPr>
              <a:t>7</a:t>
            </a:fld>
            <a:endParaRPr lang="en-US" dirty="0"/>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433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33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33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Title 1"/>
          <p:cNvSpPr>
            <a:spLocks noGrp="1"/>
          </p:cNvSpPr>
          <p:nvPr>
            <p:ph type="title"/>
          </p:nvPr>
        </p:nvSpPr>
        <p:spPr>
          <a:xfrm>
            <a:off x="519113" y="679450"/>
            <a:ext cx="8051800" cy="582613"/>
          </a:xfrm>
        </p:spPr>
        <p:txBody>
          <a:bodyPr/>
          <a:lstStyle/>
          <a:p>
            <a:r>
              <a:rPr lang="en-US" altLang="en-US" dirty="0"/>
              <a:t>General Indicators</a:t>
            </a:r>
            <a:r>
              <a:rPr lang="en-US" altLang="en-US" dirty="0">
                <a:solidFill>
                  <a:schemeClr val="bg1"/>
                </a:solidFill>
              </a:rPr>
              <a:t> </a:t>
            </a:r>
            <a:endParaRPr lang="en-US" altLang="en-US" dirty="0"/>
          </a:p>
        </p:txBody>
      </p:sp>
      <p:sp>
        <p:nvSpPr>
          <p:cNvPr id="103427" name="Content Placeholder 2"/>
          <p:cNvSpPr>
            <a:spLocks noGrp="1"/>
          </p:cNvSpPr>
          <p:nvPr>
            <p:ph idx="1"/>
          </p:nvPr>
        </p:nvSpPr>
        <p:spPr>
          <a:xfrm>
            <a:off x="519113" y="1863122"/>
            <a:ext cx="4300537" cy="3968368"/>
          </a:xfrm>
        </p:spPr>
        <p:txBody>
          <a:bodyPr/>
          <a:lstStyle/>
          <a:p>
            <a:pPr marL="284163" indent="-284163" eaLnBrk="1" hangingPunct="1">
              <a:spcBef>
                <a:spcPts val="1200"/>
              </a:spcBef>
              <a:buFontTx/>
              <a:buChar char="•"/>
            </a:pPr>
            <a:r>
              <a:rPr lang="en-US" altLang="en-US" sz="2600" b="0" dirty="0"/>
              <a:t>Bloodshot eyes</a:t>
            </a:r>
          </a:p>
          <a:p>
            <a:pPr marL="284163" indent="-284163" eaLnBrk="1" hangingPunct="1">
              <a:spcBef>
                <a:spcPts val="1200"/>
              </a:spcBef>
              <a:buFontTx/>
              <a:buChar char="•"/>
            </a:pPr>
            <a:r>
              <a:rPr lang="en-US" altLang="en-US" sz="2600" b="0" dirty="0"/>
              <a:t>Confusion</a:t>
            </a:r>
          </a:p>
          <a:p>
            <a:pPr marL="284163" indent="-284163" eaLnBrk="1" hangingPunct="1">
              <a:spcBef>
                <a:spcPts val="1200"/>
              </a:spcBef>
              <a:buFontTx/>
              <a:buChar char="•"/>
            </a:pPr>
            <a:r>
              <a:rPr lang="en-US" altLang="en-US" sz="2600" b="0" dirty="0"/>
              <a:t>Disoriented</a:t>
            </a:r>
          </a:p>
          <a:p>
            <a:pPr marL="284163" indent="-284163" eaLnBrk="1" hangingPunct="1">
              <a:spcBef>
                <a:spcPts val="1200"/>
              </a:spcBef>
              <a:buFontTx/>
              <a:buChar char="•"/>
            </a:pPr>
            <a:r>
              <a:rPr lang="en-US" altLang="en-US" sz="2600" b="0" dirty="0"/>
              <a:t>Flushed face</a:t>
            </a:r>
          </a:p>
          <a:p>
            <a:pPr marL="284163" indent="-284163" eaLnBrk="1" hangingPunct="1">
              <a:spcBef>
                <a:spcPts val="1200"/>
              </a:spcBef>
              <a:buFontTx/>
              <a:buChar char="•"/>
            </a:pPr>
            <a:r>
              <a:rPr lang="en-US" altLang="en-US" sz="2600" b="0" dirty="0"/>
              <a:t>Odor of substance</a:t>
            </a:r>
          </a:p>
          <a:p>
            <a:pPr marL="457200" indent="-457200" eaLnBrk="1" hangingPunct="1">
              <a:spcBef>
                <a:spcPts val="1200"/>
              </a:spcBef>
              <a:buFontTx/>
              <a:buChar char="•"/>
            </a:pPr>
            <a:endParaRPr lang="en-US" altLang="en-US" sz="2600" b="0" dirty="0"/>
          </a:p>
        </p:txBody>
      </p:sp>
      <p:sp>
        <p:nvSpPr>
          <p:cNvPr id="5" name="Content Placeholder 2"/>
          <p:cNvSpPr txBox="1">
            <a:spLocks/>
          </p:cNvSpPr>
          <p:nvPr/>
        </p:nvSpPr>
        <p:spPr bwMode="auto">
          <a:xfrm>
            <a:off x="4467225" y="1863122"/>
            <a:ext cx="4587875" cy="37699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342900" indent="-342900" algn="l" rtl="0" eaLnBrk="0" fontAlgn="base" hangingPunct="0">
              <a:spcBef>
                <a:spcPct val="0"/>
              </a:spcBef>
              <a:spcAft>
                <a:spcPct val="0"/>
              </a:spcAft>
              <a:defRPr sz="3200" b="1">
                <a:solidFill>
                  <a:srgbClr val="003366"/>
                </a:solidFill>
                <a:latin typeface="+mj-lt"/>
                <a:ea typeface="+mn-ea"/>
                <a:cs typeface="+mn-cs"/>
              </a:defRPr>
            </a:lvl1pPr>
            <a:lvl2pPr marL="287338" indent="-173038" algn="l" rtl="0" eaLnBrk="0" fontAlgn="base" hangingPunct="0">
              <a:spcBef>
                <a:spcPct val="0"/>
              </a:spcBef>
              <a:spcAft>
                <a:spcPct val="0"/>
              </a:spcAft>
              <a:buFont typeface="Wingdings" pitchFamily="2" charset="2"/>
              <a:buChar char="ü"/>
              <a:defRPr sz="2800" b="1">
                <a:solidFill>
                  <a:srgbClr val="003366"/>
                </a:solidFill>
                <a:latin typeface="+mj-lt"/>
              </a:defRPr>
            </a:lvl2pPr>
            <a:lvl3pPr marL="627063" indent="-173038" algn="l" rtl="0" eaLnBrk="0" fontAlgn="base" hangingPunct="0">
              <a:spcBef>
                <a:spcPct val="0"/>
              </a:spcBef>
              <a:spcAft>
                <a:spcPct val="0"/>
              </a:spcAft>
              <a:buFont typeface="Trebuchet MS" pitchFamily="34" charset="0"/>
              <a:buChar char="―"/>
              <a:defRPr sz="2400">
                <a:solidFill>
                  <a:srgbClr val="003366"/>
                </a:solidFill>
                <a:latin typeface="+mj-lt"/>
              </a:defRPr>
            </a:lvl3pPr>
            <a:lvl4pPr marL="1031875" indent="-228600" algn="l" rtl="0" eaLnBrk="0" fontAlgn="base" hangingPunct="0">
              <a:spcBef>
                <a:spcPct val="0"/>
              </a:spcBef>
              <a:spcAft>
                <a:spcPct val="0"/>
              </a:spcAft>
              <a:buFont typeface="Wingdings" pitchFamily="2" charset="2"/>
              <a:buChar char="Ø"/>
              <a:defRPr sz="2000">
                <a:solidFill>
                  <a:srgbClr val="003366"/>
                </a:solidFill>
                <a:latin typeface="+mj-lt"/>
              </a:defRPr>
            </a:lvl4pPr>
            <a:lvl5pPr marL="1377950" indent="-230188" algn="l" rtl="0" eaLnBrk="0" fontAlgn="base" hangingPunct="0">
              <a:spcBef>
                <a:spcPct val="0"/>
              </a:spcBef>
              <a:spcAft>
                <a:spcPct val="0"/>
              </a:spcAft>
              <a:buFont typeface="Trebuchet MS" pitchFamily="34" charset="0"/>
              <a:buChar char="―"/>
              <a:defRPr sz="2000">
                <a:solidFill>
                  <a:srgbClr val="003366"/>
                </a:solidFill>
                <a:latin typeface="+mj-lt"/>
              </a:defRPr>
            </a:lvl5pPr>
            <a:lvl6pPr marL="1835150" indent="-230188" algn="l" rtl="0" fontAlgn="base">
              <a:spcBef>
                <a:spcPct val="0"/>
              </a:spcBef>
              <a:spcAft>
                <a:spcPct val="0"/>
              </a:spcAft>
              <a:buChar char="•"/>
              <a:defRPr>
                <a:solidFill>
                  <a:srgbClr val="003366"/>
                </a:solidFill>
                <a:latin typeface="+mn-lt"/>
              </a:defRPr>
            </a:lvl6pPr>
            <a:lvl7pPr marL="2292350" indent="-230188" algn="l" rtl="0" fontAlgn="base">
              <a:spcBef>
                <a:spcPct val="0"/>
              </a:spcBef>
              <a:spcAft>
                <a:spcPct val="0"/>
              </a:spcAft>
              <a:buChar char="•"/>
              <a:defRPr>
                <a:solidFill>
                  <a:srgbClr val="003366"/>
                </a:solidFill>
                <a:latin typeface="+mn-lt"/>
              </a:defRPr>
            </a:lvl7pPr>
            <a:lvl8pPr marL="2749550" indent="-230188" algn="l" rtl="0" fontAlgn="base">
              <a:spcBef>
                <a:spcPct val="0"/>
              </a:spcBef>
              <a:spcAft>
                <a:spcPct val="0"/>
              </a:spcAft>
              <a:buChar char="•"/>
              <a:defRPr>
                <a:solidFill>
                  <a:srgbClr val="003366"/>
                </a:solidFill>
                <a:latin typeface="+mn-lt"/>
              </a:defRPr>
            </a:lvl8pPr>
            <a:lvl9pPr marL="3206750" indent="-230188" algn="l" rtl="0" fontAlgn="base">
              <a:spcBef>
                <a:spcPct val="0"/>
              </a:spcBef>
              <a:spcAft>
                <a:spcPct val="0"/>
              </a:spcAft>
              <a:buChar char="•"/>
              <a:defRPr>
                <a:solidFill>
                  <a:srgbClr val="003366"/>
                </a:solidFill>
                <a:latin typeface="+mn-lt"/>
              </a:defRPr>
            </a:lvl9pPr>
          </a:lstStyle>
          <a:p>
            <a:pPr marL="284163" indent="-284163" eaLnBrk="1" hangingPunct="1">
              <a:spcBef>
                <a:spcPts val="1200"/>
              </a:spcBef>
              <a:buFontTx/>
              <a:buChar char="•"/>
            </a:pPr>
            <a:r>
              <a:rPr lang="en-US" altLang="en-US" sz="2600" b="0" kern="0" dirty="0">
                <a:solidFill>
                  <a:srgbClr val="000000"/>
                </a:solidFill>
              </a:rPr>
              <a:t>Possible nausea</a:t>
            </a:r>
          </a:p>
          <a:p>
            <a:pPr marL="284163" indent="-284163" eaLnBrk="1" hangingPunct="1">
              <a:spcBef>
                <a:spcPts val="1200"/>
              </a:spcBef>
              <a:buFontTx/>
              <a:buChar char="•"/>
            </a:pPr>
            <a:r>
              <a:rPr lang="en-US" altLang="en-US" sz="2600" b="0" kern="0" dirty="0">
                <a:solidFill>
                  <a:srgbClr val="000000"/>
                </a:solidFill>
              </a:rPr>
              <a:t>Residue of substance</a:t>
            </a:r>
          </a:p>
          <a:p>
            <a:pPr marL="284163" indent="-284163" eaLnBrk="1" hangingPunct="1">
              <a:spcBef>
                <a:spcPts val="1200"/>
              </a:spcBef>
              <a:buFontTx/>
              <a:buChar char="•"/>
            </a:pPr>
            <a:r>
              <a:rPr lang="en-US" altLang="en-US" sz="2600" b="0" kern="0" dirty="0">
                <a:solidFill>
                  <a:srgbClr val="000000"/>
                </a:solidFill>
              </a:rPr>
              <a:t>Slurred speech</a:t>
            </a:r>
          </a:p>
          <a:p>
            <a:pPr marL="284163" indent="-284163" eaLnBrk="1" hangingPunct="1">
              <a:spcBef>
                <a:spcPts val="1200"/>
              </a:spcBef>
              <a:buFontTx/>
              <a:buChar char="•"/>
            </a:pPr>
            <a:r>
              <a:rPr lang="en-US" altLang="en-US" sz="2600" b="0" dirty="0">
                <a:solidFill>
                  <a:srgbClr val="000000"/>
                </a:solidFill>
              </a:rPr>
              <a:t>Uncoordinated</a:t>
            </a:r>
          </a:p>
          <a:p>
            <a:pPr marL="0" indent="0" eaLnBrk="1" hangingPunct="1">
              <a:spcBef>
                <a:spcPts val="1200"/>
              </a:spcBef>
            </a:pPr>
            <a:endParaRPr lang="en-US" altLang="en-US" sz="2600" b="0" kern="0" dirty="0"/>
          </a:p>
          <a:p>
            <a:endParaRPr lang="en-US" altLang="en-US" sz="2600" b="0" kern="0" dirty="0"/>
          </a:p>
        </p:txBody>
      </p:sp>
      <p:sp>
        <p:nvSpPr>
          <p:cNvPr id="2" name="Slide Number Placeholder 1">
            <a:extLst>
              <a:ext uri="{FF2B5EF4-FFF2-40B4-BE49-F238E27FC236}">
                <a16:creationId xmlns:a16="http://schemas.microsoft.com/office/drawing/2014/main" id="{CCD41870-5CDC-4CD8-AD58-DE2FC9B9D4B3}"/>
              </a:ext>
            </a:extLst>
          </p:cNvPr>
          <p:cNvSpPr>
            <a:spLocks noGrp="1"/>
          </p:cNvSpPr>
          <p:nvPr>
            <p:ph type="sldNum" sz="quarter" idx="10"/>
          </p:nvPr>
        </p:nvSpPr>
        <p:spPr/>
        <p:txBody>
          <a:bodyPr/>
          <a:lstStyle/>
          <a:p>
            <a:pPr fontAlgn="base">
              <a:spcBef>
                <a:spcPct val="0"/>
              </a:spcBef>
              <a:spcAft>
                <a:spcPct val="0"/>
              </a:spcAft>
              <a:defRPr/>
            </a:pPr>
            <a:r>
              <a:rPr lang="en-US"/>
              <a:t>6-</a:t>
            </a:r>
            <a:fld id="{F9FD7121-6344-493B-BB7B-CFD9AD1ECE15}" type="slidenum">
              <a:rPr lang="en-US" smtClean="0"/>
              <a:pPr fontAlgn="base">
                <a:spcBef>
                  <a:spcPct val="0"/>
                </a:spcBef>
                <a:spcAft>
                  <a:spcPct val="0"/>
                </a:spcAft>
                <a:defRPr/>
              </a:pPr>
              <a:t>70</a:t>
            </a:fld>
            <a:endParaRPr lang="en-US" dirty="0"/>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0342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342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342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342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342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Title 1"/>
          <p:cNvSpPr>
            <a:spLocks noGrp="1"/>
          </p:cNvSpPr>
          <p:nvPr>
            <p:ph type="title"/>
          </p:nvPr>
        </p:nvSpPr>
        <p:spPr>
          <a:xfrm>
            <a:off x="519113" y="679450"/>
            <a:ext cx="8051800" cy="582613"/>
          </a:xfrm>
        </p:spPr>
        <p:txBody>
          <a:bodyPr/>
          <a:lstStyle/>
          <a:p>
            <a:r>
              <a:rPr lang="en-US" altLang="en-US" dirty="0"/>
              <a:t>Eye Indicators</a:t>
            </a:r>
            <a:r>
              <a:rPr lang="en-US" altLang="en-US" dirty="0">
                <a:solidFill>
                  <a:schemeClr val="bg1"/>
                </a:solidFill>
              </a:rPr>
              <a:t> </a:t>
            </a:r>
            <a:endParaRPr lang="en-US" altLang="en-US" dirty="0"/>
          </a:p>
        </p:txBody>
      </p:sp>
      <p:graphicFrame>
        <p:nvGraphicFramePr>
          <p:cNvPr id="6" name="Group 4"/>
          <p:cNvGraphicFramePr>
            <a:graphicFrameLocks noGrp="1"/>
          </p:cNvGraphicFramePr>
          <p:nvPr>
            <p:extLst>
              <p:ext uri="{D42A27DB-BD31-4B8C-83A1-F6EECF244321}">
                <p14:modId xmlns:p14="http://schemas.microsoft.com/office/powerpoint/2010/main" val="4205493309"/>
              </p:ext>
            </p:extLst>
          </p:nvPr>
        </p:nvGraphicFramePr>
        <p:xfrm>
          <a:off x="731520" y="2148840"/>
          <a:ext cx="7680960" cy="2560320"/>
        </p:xfrm>
        <a:graphic>
          <a:graphicData uri="http://schemas.openxmlformats.org/drawingml/2006/table">
            <a:tbl>
              <a:tblPr>
                <a:tableStyleId>{D7AC3CCA-C797-4891-BE02-D94E43425B78}</a:tableStyleId>
              </a:tblPr>
              <a:tblGrid>
                <a:gridCol w="3840480">
                  <a:extLst>
                    <a:ext uri="{9D8B030D-6E8A-4147-A177-3AD203B41FA5}">
                      <a16:colId xmlns:a16="http://schemas.microsoft.com/office/drawing/2014/main" val="20000"/>
                    </a:ext>
                  </a:extLst>
                </a:gridCol>
                <a:gridCol w="3840480">
                  <a:extLst>
                    <a:ext uri="{9D8B030D-6E8A-4147-A177-3AD203B41FA5}">
                      <a16:colId xmlns:a16="http://schemas.microsoft.com/office/drawing/2014/main" val="20001"/>
                    </a:ext>
                  </a:extLst>
                </a:gridCol>
              </a:tblGrid>
              <a:tr h="640080">
                <a:tc>
                  <a:txBody>
                    <a:bodyPr/>
                    <a:lstStyle/>
                    <a:p>
                      <a:pPr marL="0" marR="0" lvl="0" indent="0" algn="l" defTabSz="457200" rtl="0" eaLnBrk="1" fontAlgn="base" latinLnBrk="0" hangingPunct="1">
                        <a:lnSpc>
                          <a:spcPct val="100000"/>
                        </a:lnSpc>
                        <a:spcBef>
                          <a:spcPct val="20000"/>
                        </a:spcBef>
                        <a:spcAft>
                          <a:spcPct val="0"/>
                        </a:spcAft>
                        <a:buClrTx/>
                        <a:buSzTx/>
                        <a:buFontTx/>
                        <a:buNone/>
                        <a:tabLst/>
                      </a:pPr>
                      <a:r>
                        <a:rPr kumimoji="0" lang="en-GB" sz="2600" u="none" strike="noStrike" cap="none" normalizeH="0" baseline="0" dirty="0">
                          <a:ln w="9525">
                            <a:noFill/>
                          </a:ln>
                          <a:solidFill>
                            <a:srgbClr val="000000"/>
                          </a:solidFill>
                          <a:effectLst/>
                          <a:latin typeface="+mj-lt"/>
                        </a:rPr>
                        <a:t>HGN</a:t>
                      </a:r>
                      <a:endParaRPr kumimoji="0" lang="en-US" sz="2600" b="0" i="0" u="none" strike="noStrike" cap="none" normalizeH="0" baseline="0" dirty="0">
                        <a:ln w="9525">
                          <a:noFill/>
                        </a:ln>
                        <a:solidFill>
                          <a:srgbClr val="000000"/>
                        </a:solidFill>
                        <a:effectLst/>
                        <a:latin typeface="+mj-lt"/>
                        <a:cs typeface="Arial" charset="0"/>
                      </a:endParaRPr>
                    </a:p>
                  </a:txBody>
                  <a:tcPr anchor="ctr" horzOverflow="overflow"/>
                </a:tc>
                <a:tc>
                  <a:txBody>
                    <a:bodyPr/>
                    <a:lstStyle/>
                    <a:p>
                      <a:pPr marL="0" marR="0" lvl="0" indent="0" algn="l" defTabSz="457200" rtl="0" eaLnBrk="1" fontAlgn="base" latinLnBrk="0" hangingPunct="1">
                        <a:lnSpc>
                          <a:spcPct val="100000"/>
                        </a:lnSpc>
                        <a:spcBef>
                          <a:spcPct val="20000"/>
                        </a:spcBef>
                        <a:spcAft>
                          <a:spcPct val="0"/>
                        </a:spcAft>
                        <a:buClrTx/>
                        <a:buSzTx/>
                        <a:buFontTx/>
                        <a:buNone/>
                        <a:tabLst/>
                      </a:pPr>
                      <a:r>
                        <a:rPr kumimoji="0" lang="en-GB" sz="2600" u="none" strike="noStrike" cap="none" normalizeH="0" baseline="0" dirty="0">
                          <a:ln w="9525">
                            <a:noFill/>
                          </a:ln>
                          <a:solidFill>
                            <a:srgbClr val="000000"/>
                          </a:solidFill>
                          <a:effectLst/>
                          <a:latin typeface="+mj-lt"/>
                        </a:rPr>
                        <a:t>Present</a:t>
                      </a:r>
                      <a:endParaRPr kumimoji="0" lang="en-US" sz="2600" b="0" i="0" u="none" strike="noStrike" cap="none" normalizeH="0" baseline="0" dirty="0">
                        <a:ln w="9525">
                          <a:noFill/>
                        </a:ln>
                        <a:solidFill>
                          <a:srgbClr val="000000"/>
                        </a:solidFill>
                        <a:effectLst/>
                        <a:latin typeface="+mj-lt"/>
                        <a:cs typeface="Arial" charset="0"/>
                      </a:endParaRPr>
                    </a:p>
                  </a:txBody>
                  <a:tcPr anchor="ctr" horzOverflow="overflow"/>
                </a:tc>
                <a:extLst>
                  <a:ext uri="{0D108BD9-81ED-4DB2-BD59-A6C34878D82A}">
                    <a16:rowId xmlns:a16="http://schemas.microsoft.com/office/drawing/2014/main" val="10000"/>
                  </a:ext>
                </a:extLst>
              </a:tr>
              <a:tr h="640080">
                <a:tc>
                  <a:txBody>
                    <a:bodyPr/>
                    <a:lstStyle/>
                    <a:p>
                      <a:pPr marL="0" marR="0" lvl="0" indent="0" algn="l" defTabSz="457200" rtl="0" eaLnBrk="1" fontAlgn="base" latinLnBrk="0" hangingPunct="1">
                        <a:lnSpc>
                          <a:spcPct val="100000"/>
                        </a:lnSpc>
                        <a:spcBef>
                          <a:spcPct val="20000"/>
                        </a:spcBef>
                        <a:spcAft>
                          <a:spcPct val="0"/>
                        </a:spcAft>
                        <a:buClrTx/>
                        <a:buSzTx/>
                        <a:buFontTx/>
                        <a:buNone/>
                        <a:tabLst/>
                      </a:pPr>
                      <a:r>
                        <a:rPr kumimoji="0" lang="en-GB" sz="2600" u="none" strike="noStrike" cap="none" normalizeH="0" baseline="0" dirty="0">
                          <a:ln w="9525">
                            <a:noFill/>
                          </a:ln>
                          <a:solidFill>
                            <a:srgbClr val="000000"/>
                          </a:solidFill>
                          <a:effectLst/>
                          <a:latin typeface="+mj-lt"/>
                        </a:rPr>
                        <a:t>VGN</a:t>
                      </a:r>
                      <a:endParaRPr kumimoji="0" lang="en-US" sz="2600" b="0" i="0" u="none" strike="noStrike" cap="none" normalizeH="0" baseline="0" dirty="0">
                        <a:ln w="9525">
                          <a:noFill/>
                        </a:ln>
                        <a:solidFill>
                          <a:srgbClr val="000000"/>
                        </a:solidFill>
                        <a:effectLst/>
                        <a:latin typeface="+mj-lt"/>
                        <a:cs typeface="Arial" charset="0"/>
                      </a:endParaRPr>
                    </a:p>
                  </a:txBody>
                  <a:tcPr anchor="ctr" horzOverflow="overflow"/>
                </a:tc>
                <a:tc>
                  <a:txBody>
                    <a:bodyPr/>
                    <a:lstStyle/>
                    <a:p>
                      <a:pPr marL="0" marR="0" lvl="0" indent="0" algn="l" defTabSz="457200" rtl="0" eaLnBrk="1" fontAlgn="base" latinLnBrk="0" hangingPunct="1">
                        <a:lnSpc>
                          <a:spcPct val="100000"/>
                        </a:lnSpc>
                        <a:spcBef>
                          <a:spcPct val="20000"/>
                        </a:spcBef>
                        <a:spcAft>
                          <a:spcPct val="0"/>
                        </a:spcAft>
                        <a:buClrTx/>
                        <a:buSzTx/>
                        <a:buFontTx/>
                        <a:buNone/>
                        <a:tabLst/>
                      </a:pPr>
                      <a:r>
                        <a:rPr kumimoji="0" lang="en-GB" sz="2600" u="none" strike="noStrike" cap="none" normalizeH="0" baseline="0" dirty="0">
                          <a:ln w="9525">
                            <a:noFill/>
                          </a:ln>
                          <a:solidFill>
                            <a:srgbClr val="000000"/>
                          </a:solidFill>
                          <a:effectLst/>
                          <a:latin typeface="+mj-lt"/>
                        </a:rPr>
                        <a:t>Present (high doses)</a:t>
                      </a:r>
                      <a:endParaRPr kumimoji="0" lang="en-US" sz="2600" b="0" i="0" u="none" strike="noStrike" cap="none" normalizeH="0" baseline="0" dirty="0">
                        <a:ln w="9525">
                          <a:noFill/>
                        </a:ln>
                        <a:solidFill>
                          <a:srgbClr val="000000"/>
                        </a:solidFill>
                        <a:effectLst/>
                        <a:latin typeface="+mj-lt"/>
                        <a:cs typeface="Arial" charset="0"/>
                      </a:endParaRPr>
                    </a:p>
                  </a:txBody>
                  <a:tcPr anchor="ctr" horzOverflow="overflow"/>
                </a:tc>
                <a:extLst>
                  <a:ext uri="{0D108BD9-81ED-4DB2-BD59-A6C34878D82A}">
                    <a16:rowId xmlns:a16="http://schemas.microsoft.com/office/drawing/2014/main" val="10001"/>
                  </a:ext>
                </a:extLst>
              </a:tr>
              <a:tr h="640080">
                <a:tc>
                  <a:txBody>
                    <a:bodyPr/>
                    <a:lstStyle/>
                    <a:p>
                      <a:pPr marL="0" marR="0" lvl="0" indent="0" algn="l" defTabSz="457200" rtl="0" eaLnBrk="1" fontAlgn="base" latinLnBrk="0" hangingPunct="1">
                        <a:lnSpc>
                          <a:spcPct val="100000"/>
                        </a:lnSpc>
                        <a:spcBef>
                          <a:spcPct val="20000"/>
                        </a:spcBef>
                        <a:spcAft>
                          <a:spcPct val="0"/>
                        </a:spcAft>
                        <a:buClrTx/>
                        <a:buSzTx/>
                        <a:buFontTx/>
                        <a:buNone/>
                        <a:tabLst/>
                      </a:pPr>
                      <a:r>
                        <a:rPr kumimoji="0" lang="en-GB" sz="2600" u="none" strike="noStrike" cap="none" normalizeH="0" baseline="0" dirty="0">
                          <a:ln w="9525">
                            <a:noFill/>
                          </a:ln>
                          <a:solidFill>
                            <a:srgbClr val="000000"/>
                          </a:solidFill>
                          <a:effectLst/>
                          <a:latin typeface="+mj-lt"/>
                        </a:rPr>
                        <a:t>LOC</a:t>
                      </a:r>
                      <a:endParaRPr kumimoji="0" lang="en-US" sz="2600" b="0" i="0" u="none" strike="noStrike" cap="none" normalizeH="0" baseline="0" dirty="0">
                        <a:ln w="9525">
                          <a:noFill/>
                        </a:ln>
                        <a:solidFill>
                          <a:srgbClr val="000000"/>
                        </a:solidFill>
                        <a:effectLst/>
                        <a:latin typeface="+mj-lt"/>
                        <a:cs typeface="Arial" charset="0"/>
                      </a:endParaRPr>
                    </a:p>
                  </a:txBody>
                  <a:tcPr anchor="ctr" horzOverflow="overflow"/>
                </a:tc>
                <a:tc>
                  <a:txBody>
                    <a:bodyPr/>
                    <a:lstStyle/>
                    <a:p>
                      <a:pPr marL="0" marR="0" lvl="0" indent="0" algn="l" defTabSz="457200" rtl="0" eaLnBrk="1" fontAlgn="base" latinLnBrk="0" hangingPunct="1">
                        <a:lnSpc>
                          <a:spcPct val="100000"/>
                        </a:lnSpc>
                        <a:spcBef>
                          <a:spcPct val="20000"/>
                        </a:spcBef>
                        <a:spcAft>
                          <a:spcPct val="0"/>
                        </a:spcAft>
                        <a:buClrTx/>
                        <a:buSzTx/>
                        <a:buFontTx/>
                        <a:buNone/>
                        <a:tabLst/>
                      </a:pPr>
                      <a:r>
                        <a:rPr kumimoji="0" lang="en-GB" sz="2600" u="none" strike="noStrike" cap="none" normalizeH="0" baseline="0" dirty="0">
                          <a:ln w="9525">
                            <a:noFill/>
                          </a:ln>
                          <a:solidFill>
                            <a:srgbClr val="000000"/>
                          </a:solidFill>
                          <a:effectLst/>
                          <a:latin typeface="+mj-lt"/>
                        </a:rPr>
                        <a:t>Present</a:t>
                      </a:r>
                      <a:endParaRPr kumimoji="0" lang="en-US" sz="2600" b="0" i="0" u="none" strike="noStrike" cap="none" normalizeH="0" baseline="0" dirty="0">
                        <a:ln w="9525">
                          <a:noFill/>
                        </a:ln>
                        <a:solidFill>
                          <a:srgbClr val="000000"/>
                        </a:solidFill>
                        <a:effectLst/>
                        <a:latin typeface="+mj-lt"/>
                        <a:cs typeface="Arial" charset="0"/>
                      </a:endParaRPr>
                    </a:p>
                  </a:txBody>
                  <a:tcPr anchor="ctr" horzOverflow="overflow"/>
                </a:tc>
                <a:extLst>
                  <a:ext uri="{0D108BD9-81ED-4DB2-BD59-A6C34878D82A}">
                    <a16:rowId xmlns:a16="http://schemas.microsoft.com/office/drawing/2014/main" val="10002"/>
                  </a:ext>
                </a:extLst>
              </a:tr>
              <a:tr h="640080">
                <a:tc>
                  <a:txBody>
                    <a:bodyPr/>
                    <a:lstStyle/>
                    <a:p>
                      <a:pPr marL="0" marR="0" lvl="0" indent="0" algn="l" defTabSz="457200" rtl="0" eaLnBrk="1" fontAlgn="base" latinLnBrk="0" hangingPunct="1">
                        <a:lnSpc>
                          <a:spcPct val="100000"/>
                        </a:lnSpc>
                        <a:spcBef>
                          <a:spcPct val="20000"/>
                        </a:spcBef>
                        <a:spcAft>
                          <a:spcPct val="0"/>
                        </a:spcAft>
                        <a:buClrTx/>
                        <a:buSzTx/>
                        <a:buFontTx/>
                        <a:buNone/>
                        <a:tabLst/>
                      </a:pPr>
                      <a:r>
                        <a:rPr kumimoji="0" lang="en-GB" sz="2600" u="none" strike="noStrike" cap="none" normalizeH="0" baseline="0" dirty="0">
                          <a:ln w="9525">
                            <a:noFill/>
                          </a:ln>
                          <a:solidFill>
                            <a:srgbClr val="000000"/>
                          </a:solidFill>
                          <a:effectLst/>
                          <a:latin typeface="+mj-lt"/>
                        </a:rPr>
                        <a:t>Pupil Size</a:t>
                      </a:r>
                      <a:endParaRPr kumimoji="0" lang="en-US" sz="2600" b="0" i="0" u="none" strike="noStrike" cap="none" normalizeH="0" baseline="0" dirty="0">
                        <a:ln w="9525">
                          <a:noFill/>
                        </a:ln>
                        <a:solidFill>
                          <a:srgbClr val="000000"/>
                        </a:solidFill>
                        <a:effectLst/>
                        <a:latin typeface="+mj-lt"/>
                        <a:cs typeface="Arial" charset="0"/>
                      </a:endParaRPr>
                    </a:p>
                  </a:txBody>
                  <a:tcPr anchor="ctr" horzOverflow="overflow"/>
                </a:tc>
                <a:tc>
                  <a:txBody>
                    <a:bodyPr/>
                    <a:lstStyle/>
                    <a:p>
                      <a:pPr marL="0" marR="0" lvl="0" indent="0" algn="l" defTabSz="457200" rtl="0" eaLnBrk="1" fontAlgn="base" latinLnBrk="0" hangingPunct="1">
                        <a:lnSpc>
                          <a:spcPct val="100000"/>
                        </a:lnSpc>
                        <a:spcBef>
                          <a:spcPct val="20000"/>
                        </a:spcBef>
                        <a:spcAft>
                          <a:spcPct val="0"/>
                        </a:spcAft>
                        <a:buClrTx/>
                        <a:buSzTx/>
                        <a:buFontTx/>
                        <a:buNone/>
                        <a:tabLst/>
                      </a:pPr>
                      <a:r>
                        <a:rPr kumimoji="0" lang="en-GB" sz="2600" u="none" strike="noStrike" cap="none" normalizeH="0" baseline="0" dirty="0">
                          <a:ln w="9525">
                            <a:noFill/>
                          </a:ln>
                          <a:solidFill>
                            <a:srgbClr val="000000"/>
                          </a:solidFill>
                          <a:effectLst/>
                          <a:latin typeface="+mj-lt"/>
                        </a:rPr>
                        <a:t>Normal (may be dilated)</a:t>
                      </a:r>
                      <a:endParaRPr kumimoji="0" lang="en-US" sz="2600" b="0" i="0" u="none" strike="noStrike" cap="none" normalizeH="0" baseline="0" dirty="0">
                        <a:ln w="9525">
                          <a:noFill/>
                        </a:ln>
                        <a:solidFill>
                          <a:srgbClr val="000000"/>
                        </a:solidFill>
                        <a:effectLst/>
                        <a:latin typeface="+mj-lt"/>
                        <a:cs typeface="Arial" charset="0"/>
                      </a:endParaRPr>
                    </a:p>
                  </a:txBody>
                  <a:tcPr anchor="ctr" horzOverflow="overflow"/>
                </a:tc>
                <a:extLst>
                  <a:ext uri="{0D108BD9-81ED-4DB2-BD59-A6C34878D82A}">
                    <a16:rowId xmlns:a16="http://schemas.microsoft.com/office/drawing/2014/main" val="10003"/>
                  </a:ext>
                </a:extLst>
              </a:tr>
            </a:tbl>
          </a:graphicData>
        </a:graphic>
      </p:graphicFrame>
      <p:sp>
        <p:nvSpPr>
          <p:cNvPr id="3" name="Slide Number Placeholder 2">
            <a:extLst>
              <a:ext uri="{FF2B5EF4-FFF2-40B4-BE49-F238E27FC236}">
                <a16:creationId xmlns:a16="http://schemas.microsoft.com/office/drawing/2014/main" id="{5A0A7E6A-36E5-4C3B-85AB-17053C29FAE7}"/>
              </a:ext>
            </a:extLst>
          </p:cNvPr>
          <p:cNvSpPr>
            <a:spLocks noGrp="1"/>
          </p:cNvSpPr>
          <p:nvPr>
            <p:ph type="sldNum" sz="quarter" idx="10"/>
          </p:nvPr>
        </p:nvSpPr>
        <p:spPr/>
        <p:txBody>
          <a:bodyPr/>
          <a:lstStyle/>
          <a:p>
            <a:pPr fontAlgn="base">
              <a:spcBef>
                <a:spcPct val="0"/>
              </a:spcBef>
              <a:spcAft>
                <a:spcPct val="0"/>
              </a:spcAft>
              <a:defRPr/>
            </a:pPr>
            <a:r>
              <a:rPr lang="en-US"/>
              <a:t>6-</a:t>
            </a:r>
            <a:fld id="{F9FD7121-6344-493B-BB7B-CFD9AD1ECE15}" type="slidenum">
              <a:rPr lang="en-US" smtClean="0"/>
              <a:pPr fontAlgn="base">
                <a:spcBef>
                  <a:spcPct val="0"/>
                </a:spcBef>
                <a:spcAft>
                  <a:spcPct val="0"/>
                </a:spcAft>
                <a:defRPr/>
              </a:pPr>
              <a:t>71</a:t>
            </a:fld>
            <a:endParaRPr lang="en-US" dirty="0"/>
          </a:p>
        </p:txBody>
      </p:sp>
      <p:sp>
        <p:nvSpPr>
          <p:cNvPr id="5" name="Rectangle 4">
            <a:extLst>
              <a:ext uri="{FF2B5EF4-FFF2-40B4-BE49-F238E27FC236}">
                <a16:creationId xmlns:a16="http://schemas.microsoft.com/office/drawing/2014/main" id="{1CB5FDF6-CC01-47FF-A214-12703A307780}"/>
              </a:ext>
            </a:extLst>
          </p:cNvPr>
          <p:cNvSpPr/>
          <p:nvPr/>
        </p:nvSpPr>
        <p:spPr>
          <a:xfrm>
            <a:off x="4660054" y="2248746"/>
            <a:ext cx="1354666" cy="413174"/>
          </a:xfrm>
          <a:prstGeom prst="rect">
            <a:avLst/>
          </a:prstGeom>
          <a:solidFill>
            <a:srgbClr val="E7E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0FB03B04-7B92-41E9-BEF4-C0E9D1BBC513}"/>
              </a:ext>
            </a:extLst>
          </p:cNvPr>
          <p:cNvSpPr/>
          <p:nvPr/>
        </p:nvSpPr>
        <p:spPr>
          <a:xfrm>
            <a:off x="802641" y="2875280"/>
            <a:ext cx="1354666" cy="413174"/>
          </a:xfrm>
          <a:prstGeom prst="rect">
            <a:avLst/>
          </a:prstGeom>
          <a:solidFill>
            <a:srgbClr val="E7E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717A6AF0-F8D5-45C1-AFAF-4D5BA207FCA6}"/>
              </a:ext>
            </a:extLst>
          </p:cNvPr>
          <p:cNvSpPr/>
          <p:nvPr/>
        </p:nvSpPr>
        <p:spPr>
          <a:xfrm>
            <a:off x="4660053" y="2934016"/>
            <a:ext cx="3332479" cy="413174"/>
          </a:xfrm>
          <a:prstGeom prst="rect">
            <a:avLst/>
          </a:prstGeom>
          <a:solidFill>
            <a:srgbClr val="E7E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23E065D7-5B14-4DC5-BB00-A222AE9F10C4}"/>
              </a:ext>
            </a:extLst>
          </p:cNvPr>
          <p:cNvSpPr/>
          <p:nvPr/>
        </p:nvSpPr>
        <p:spPr>
          <a:xfrm>
            <a:off x="802641" y="3560550"/>
            <a:ext cx="1354666" cy="413174"/>
          </a:xfrm>
          <a:prstGeom prst="rect">
            <a:avLst/>
          </a:prstGeom>
          <a:solidFill>
            <a:srgbClr val="E7E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AAD8F01-8F1E-4135-86DE-9F1529A72944}"/>
              </a:ext>
            </a:extLst>
          </p:cNvPr>
          <p:cNvSpPr/>
          <p:nvPr/>
        </p:nvSpPr>
        <p:spPr>
          <a:xfrm>
            <a:off x="4660053" y="3560550"/>
            <a:ext cx="1354666" cy="413174"/>
          </a:xfrm>
          <a:prstGeom prst="rect">
            <a:avLst/>
          </a:prstGeom>
          <a:solidFill>
            <a:srgbClr val="E7E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BE08E5F6-6094-4071-AA38-2D4397328BFF}"/>
              </a:ext>
            </a:extLst>
          </p:cNvPr>
          <p:cNvSpPr/>
          <p:nvPr/>
        </p:nvSpPr>
        <p:spPr>
          <a:xfrm>
            <a:off x="802641" y="4225447"/>
            <a:ext cx="1723812" cy="413174"/>
          </a:xfrm>
          <a:prstGeom prst="rect">
            <a:avLst/>
          </a:prstGeom>
          <a:solidFill>
            <a:srgbClr val="E7E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393A4000-6CF7-4D19-871F-0AC86435ECD9}"/>
              </a:ext>
            </a:extLst>
          </p:cNvPr>
          <p:cNvSpPr/>
          <p:nvPr/>
        </p:nvSpPr>
        <p:spPr>
          <a:xfrm>
            <a:off x="4660053" y="4187084"/>
            <a:ext cx="3603414" cy="413174"/>
          </a:xfrm>
          <a:prstGeom prst="rect">
            <a:avLst/>
          </a:prstGeom>
          <a:solidFill>
            <a:srgbClr val="E7E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P spid="9" grpId="0" animBg="1"/>
      <p:bldP spid="10" grpId="0" animBg="1"/>
      <p:bldP spid="11" grpId="0" animBg="1"/>
      <p:bldP spid="12"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Title 1"/>
          <p:cNvSpPr>
            <a:spLocks noGrp="1"/>
          </p:cNvSpPr>
          <p:nvPr>
            <p:ph type="title"/>
          </p:nvPr>
        </p:nvSpPr>
        <p:spPr>
          <a:xfrm>
            <a:off x="519113" y="679450"/>
            <a:ext cx="8051800" cy="582613"/>
          </a:xfrm>
        </p:spPr>
        <p:txBody>
          <a:bodyPr/>
          <a:lstStyle/>
          <a:p>
            <a:r>
              <a:rPr lang="en-US" altLang="en-US" dirty="0"/>
              <a:t>Duration of Effects</a:t>
            </a:r>
          </a:p>
        </p:txBody>
      </p:sp>
      <p:graphicFrame>
        <p:nvGraphicFramePr>
          <p:cNvPr id="6" name="Group 4"/>
          <p:cNvGraphicFramePr>
            <a:graphicFrameLocks/>
          </p:cNvGraphicFramePr>
          <p:nvPr>
            <p:extLst>
              <p:ext uri="{D42A27DB-BD31-4B8C-83A1-F6EECF244321}">
                <p14:modId xmlns:p14="http://schemas.microsoft.com/office/powerpoint/2010/main" val="3322901054"/>
              </p:ext>
            </p:extLst>
          </p:nvPr>
        </p:nvGraphicFramePr>
        <p:xfrm>
          <a:off x="914400" y="1828800"/>
          <a:ext cx="7315200" cy="3200400"/>
        </p:xfrm>
        <a:graphic>
          <a:graphicData uri="http://schemas.openxmlformats.org/drawingml/2006/table">
            <a:tbl>
              <a:tblPr>
                <a:tableStyleId>{D7AC3CCA-C797-4891-BE02-D94E43425B78}</a:tableStyleId>
              </a:tblPr>
              <a:tblGrid>
                <a:gridCol w="3657600">
                  <a:extLst>
                    <a:ext uri="{9D8B030D-6E8A-4147-A177-3AD203B41FA5}">
                      <a16:colId xmlns:a16="http://schemas.microsoft.com/office/drawing/2014/main" val="20000"/>
                    </a:ext>
                  </a:extLst>
                </a:gridCol>
                <a:gridCol w="3657600">
                  <a:extLst>
                    <a:ext uri="{9D8B030D-6E8A-4147-A177-3AD203B41FA5}">
                      <a16:colId xmlns:a16="http://schemas.microsoft.com/office/drawing/2014/main" val="20001"/>
                    </a:ext>
                  </a:extLst>
                </a:gridCol>
              </a:tblGrid>
              <a:tr h="64008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600" b="1" u="none" strike="noStrike" cap="none" normalizeH="0" baseline="0" dirty="0">
                          <a:ln>
                            <a:noFill/>
                          </a:ln>
                          <a:solidFill>
                            <a:schemeClr val="bg1"/>
                          </a:solidFill>
                          <a:effectLst/>
                          <a:latin typeface="+mj-lt"/>
                        </a:rPr>
                        <a:t>Type</a:t>
                      </a:r>
                      <a:endParaRPr kumimoji="0" lang="en-US" sz="2600" b="1" i="0" u="none" strike="noStrike" cap="none" normalizeH="0" baseline="0" dirty="0">
                        <a:ln>
                          <a:noFill/>
                        </a:ln>
                        <a:solidFill>
                          <a:schemeClr val="bg1"/>
                        </a:solidFill>
                        <a:effectLst/>
                        <a:latin typeface="+mj-lt"/>
                        <a:cs typeface="Arial" charset="0"/>
                      </a:endParaRPr>
                    </a:p>
                  </a:txBody>
                  <a:tcPr anchor="ctr" horzOverflow="overflow">
                    <a:lnR w="12700" cap="flat" cmpd="sng" algn="ctr">
                      <a:solidFill>
                        <a:schemeClr val="bg1"/>
                      </a:solidFill>
                      <a:prstDash val="solid"/>
                      <a:round/>
                      <a:headEnd type="none" w="med" len="med"/>
                      <a:tailEnd type="none" w="med" len="med"/>
                    </a:lnR>
                    <a:solidFill>
                      <a:schemeClr val="tx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600" b="1" u="none" strike="noStrike" cap="none" normalizeH="0" baseline="0" dirty="0">
                          <a:ln>
                            <a:noFill/>
                          </a:ln>
                          <a:solidFill>
                            <a:schemeClr val="bg1"/>
                          </a:solidFill>
                          <a:effectLst/>
                          <a:latin typeface="+mj-lt"/>
                        </a:rPr>
                        <a:t>Duration</a:t>
                      </a:r>
                      <a:endParaRPr kumimoji="0" lang="en-US" sz="2600" b="1" i="0" u="none" strike="noStrike" cap="none" normalizeH="0" baseline="0" dirty="0">
                        <a:ln>
                          <a:noFill/>
                        </a:ln>
                        <a:solidFill>
                          <a:schemeClr val="bg1"/>
                        </a:solidFill>
                        <a:effectLst/>
                        <a:latin typeface="+mj-lt"/>
                        <a:cs typeface="Arial" charset="0"/>
                      </a:endParaRPr>
                    </a:p>
                  </a:txBody>
                  <a:tcPr anchor="ctr" horzOverflow="overflow">
                    <a:lnL w="12700" cap="flat" cmpd="sng" algn="ctr">
                      <a:solidFill>
                        <a:schemeClr val="bg1"/>
                      </a:solidFill>
                      <a:prstDash val="solid"/>
                      <a:round/>
                      <a:headEnd type="none" w="med" len="med"/>
                      <a:tailEnd type="none" w="med" len="med"/>
                    </a:lnL>
                    <a:solidFill>
                      <a:schemeClr val="tx2"/>
                    </a:solidFill>
                  </a:tcPr>
                </a:tc>
                <a:extLst>
                  <a:ext uri="{0D108BD9-81ED-4DB2-BD59-A6C34878D82A}">
                    <a16:rowId xmlns:a16="http://schemas.microsoft.com/office/drawing/2014/main" val="10000"/>
                  </a:ext>
                </a:extLst>
              </a:tr>
              <a:tr h="64008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lang="en-US" sz="2600" kern="1200" dirty="0">
                          <a:solidFill>
                            <a:srgbClr val="000000"/>
                          </a:solidFill>
                          <a:latin typeface="+mj-lt"/>
                        </a:rPr>
                        <a:t>Aerosols</a:t>
                      </a:r>
                      <a:endParaRPr kumimoji="0" lang="en-US" sz="2600" b="0" i="0" u="none" strike="noStrike" cap="none" normalizeH="0" baseline="0" dirty="0">
                        <a:ln>
                          <a:noFill/>
                        </a:ln>
                        <a:solidFill>
                          <a:srgbClr val="000000"/>
                        </a:solidFill>
                        <a:effectLst/>
                        <a:latin typeface="+mj-lt"/>
                        <a:cs typeface="Arial" charset="0"/>
                      </a:endParaRPr>
                    </a:p>
                  </a:txBody>
                  <a:tcPr anchor="ctr"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600" u="none" strike="noStrike" kern="1200" cap="none" normalizeH="0" baseline="0" dirty="0">
                          <a:ln>
                            <a:noFill/>
                          </a:ln>
                          <a:solidFill>
                            <a:srgbClr val="000000"/>
                          </a:solidFill>
                          <a:effectLst/>
                          <a:latin typeface="+mj-lt"/>
                        </a:rPr>
                        <a:t>Very short duration</a:t>
                      </a:r>
                      <a:endParaRPr kumimoji="0" lang="en-US" sz="2600" b="0" i="0" u="none" strike="noStrike" kern="1200" cap="none" normalizeH="0" baseline="0" dirty="0">
                        <a:ln>
                          <a:noFill/>
                        </a:ln>
                        <a:solidFill>
                          <a:srgbClr val="000000"/>
                        </a:solidFill>
                        <a:effectLst/>
                        <a:latin typeface="+mj-lt"/>
                        <a:ea typeface="+mn-ea"/>
                        <a:cs typeface="Arial" charset="0"/>
                      </a:endParaRPr>
                    </a:p>
                  </a:txBody>
                  <a:tcPr anchor="ctr" horzOverflow="overflow"/>
                </a:tc>
                <a:extLst>
                  <a:ext uri="{0D108BD9-81ED-4DB2-BD59-A6C34878D82A}">
                    <a16:rowId xmlns:a16="http://schemas.microsoft.com/office/drawing/2014/main" val="10003"/>
                  </a:ext>
                </a:extLst>
              </a:tr>
              <a:tr h="64008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600" kern="1200" dirty="0">
                          <a:solidFill>
                            <a:srgbClr val="000000"/>
                          </a:solidFill>
                          <a:latin typeface="+mj-lt"/>
                        </a:rPr>
                        <a:t>Amyl Nitrite</a:t>
                      </a:r>
                      <a:endParaRPr kumimoji="0" lang="en-US" sz="2600" b="0" i="0" u="none" strike="noStrike" kern="1200" cap="none" normalizeH="0" baseline="0" dirty="0">
                        <a:ln>
                          <a:noFill/>
                        </a:ln>
                        <a:solidFill>
                          <a:srgbClr val="000000"/>
                        </a:solidFill>
                        <a:effectLst/>
                        <a:latin typeface="+mj-lt"/>
                        <a:ea typeface="+mn-ea"/>
                        <a:cs typeface="Arial" charset="0"/>
                      </a:endParaRPr>
                    </a:p>
                  </a:txBody>
                  <a:tcPr anchor="ctr"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lang="en-US" sz="2600" kern="1200" dirty="0">
                          <a:solidFill>
                            <a:srgbClr val="000000"/>
                          </a:solidFill>
                          <a:latin typeface="+mj-lt"/>
                        </a:rPr>
                        <a:t>Up to 20 minutes</a:t>
                      </a:r>
                      <a:endParaRPr kumimoji="0" lang="en-US" sz="2600" b="0" i="0" u="none" strike="noStrike" kern="1200" cap="none" normalizeH="0" baseline="0" dirty="0">
                        <a:ln>
                          <a:noFill/>
                        </a:ln>
                        <a:solidFill>
                          <a:srgbClr val="000000"/>
                        </a:solidFill>
                        <a:effectLst/>
                        <a:latin typeface="+mj-lt"/>
                        <a:ea typeface="+mn-ea"/>
                        <a:cs typeface="Arial" charset="0"/>
                      </a:endParaRPr>
                    </a:p>
                  </a:txBody>
                  <a:tcPr anchor="ctr" horzOverflow="overflow"/>
                </a:tc>
                <a:extLst>
                  <a:ext uri="{0D108BD9-81ED-4DB2-BD59-A6C34878D82A}">
                    <a16:rowId xmlns:a16="http://schemas.microsoft.com/office/drawing/2014/main" val="540299106"/>
                  </a:ext>
                </a:extLst>
              </a:tr>
              <a:tr h="64008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600" kern="1200" dirty="0">
                          <a:solidFill>
                            <a:srgbClr val="000000"/>
                          </a:solidFill>
                          <a:latin typeface="+mj-lt"/>
                        </a:rPr>
                        <a:t>Nitrous Oxide</a:t>
                      </a:r>
                      <a:endParaRPr kumimoji="0" lang="en-US" sz="2600" b="0" i="0" u="none" strike="noStrike" kern="1200" cap="none" normalizeH="0" baseline="0" dirty="0">
                        <a:ln>
                          <a:noFill/>
                        </a:ln>
                        <a:solidFill>
                          <a:srgbClr val="000000"/>
                        </a:solidFill>
                        <a:effectLst/>
                        <a:latin typeface="+mj-lt"/>
                        <a:ea typeface="+mn-ea"/>
                        <a:cs typeface="Arial" charset="0"/>
                      </a:endParaRPr>
                    </a:p>
                  </a:txBody>
                  <a:tcPr anchor="ctr"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lang="en-US" sz="2600" kern="1200" dirty="0">
                          <a:solidFill>
                            <a:srgbClr val="000000"/>
                          </a:solidFill>
                          <a:latin typeface="+mj-lt"/>
                        </a:rPr>
                        <a:t>Less</a:t>
                      </a:r>
                      <a:r>
                        <a:rPr lang="en-US" sz="2600" kern="1200" baseline="0" dirty="0">
                          <a:solidFill>
                            <a:srgbClr val="000000"/>
                          </a:solidFill>
                          <a:latin typeface="+mj-lt"/>
                        </a:rPr>
                        <a:t> than</a:t>
                      </a:r>
                      <a:r>
                        <a:rPr lang="en-US" sz="2600" kern="1200" dirty="0">
                          <a:solidFill>
                            <a:srgbClr val="000000"/>
                          </a:solidFill>
                          <a:latin typeface="+mj-lt"/>
                        </a:rPr>
                        <a:t> 5 minutes</a:t>
                      </a:r>
                      <a:endParaRPr kumimoji="0" lang="en-US" sz="2600" b="0" i="0" u="none" strike="noStrike" kern="1200" cap="none" normalizeH="0" baseline="0" dirty="0">
                        <a:ln>
                          <a:noFill/>
                        </a:ln>
                        <a:solidFill>
                          <a:srgbClr val="000000"/>
                        </a:solidFill>
                        <a:effectLst/>
                        <a:latin typeface="+mj-lt"/>
                        <a:ea typeface="+mn-ea"/>
                        <a:cs typeface="Arial" charset="0"/>
                      </a:endParaRPr>
                    </a:p>
                  </a:txBody>
                  <a:tcPr anchor="ctr" horzOverflow="overflow"/>
                </a:tc>
                <a:extLst>
                  <a:ext uri="{0D108BD9-81ED-4DB2-BD59-A6C34878D82A}">
                    <a16:rowId xmlns:a16="http://schemas.microsoft.com/office/drawing/2014/main" val="1365769407"/>
                  </a:ext>
                </a:extLst>
              </a:tr>
              <a:tr h="640080">
                <a:tc>
                  <a:txBody>
                    <a:bodyPr/>
                    <a:lstStyle/>
                    <a:p>
                      <a:r>
                        <a:rPr lang="en-US" sz="2600" dirty="0">
                          <a:solidFill>
                            <a:srgbClr val="000000"/>
                          </a:solidFill>
                          <a:latin typeface="+mj-lt"/>
                        </a:rPr>
                        <a:t>Volatile solvents</a:t>
                      </a:r>
                      <a:endParaRPr lang="en-US" sz="2600" b="0" dirty="0">
                        <a:solidFill>
                          <a:srgbClr val="000000"/>
                        </a:solidFill>
                        <a:latin typeface="+mj-lt"/>
                      </a:endParaRPr>
                    </a:p>
                  </a:txBody>
                  <a:tcPr anchor="ctr"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600" u="none" strike="noStrike" cap="none" normalizeH="0" baseline="0" dirty="0">
                          <a:ln>
                            <a:noFill/>
                          </a:ln>
                          <a:solidFill>
                            <a:srgbClr val="000000"/>
                          </a:solidFill>
                          <a:effectLst/>
                          <a:latin typeface="+mj-lt"/>
                        </a:rPr>
                        <a:t>Several hours</a:t>
                      </a:r>
                      <a:endParaRPr kumimoji="0" lang="en-US" sz="2600" b="0" i="0" u="none" strike="noStrike" cap="none" normalizeH="0" baseline="0" dirty="0">
                        <a:ln>
                          <a:noFill/>
                        </a:ln>
                        <a:solidFill>
                          <a:srgbClr val="000000"/>
                        </a:solidFill>
                        <a:effectLst/>
                        <a:latin typeface="+mj-lt"/>
                        <a:cs typeface="Arial" charset="0"/>
                      </a:endParaRPr>
                    </a:p>
                  </a:txBody>
                  <a:tcPr anchor="ctr" horzOverflow="overflow"/>
                </a:tc>
                <a:extLst>
                  <a:ext uri="{0D108BD9-81ED-4DB2-BD59-A6C34878D82A}">
                    <a16:rowId xmlns:a16="http://schemas.microsoft.com/office/drawing/2014/main" val="2465706954"/>
                  </a:ext>
                </a:extLst>
              </a:tr>
            </a:tbl>
          </a:graphicData>
        </a:graphic>
      </p:graphicFrame>
      <p:sp>
        <p:nvSpPr>
          <p:cNvPr id="2" name="Slide Number Placeholder 1">
            <a:extLst>
              <a:ext uri="{FF2B5EF4-FFF2-40B4-BE49-F238E27FC236}">
                <a16:creationId xmlns:a16="http://schemas.microsoft.com/office/drawing/2014/main" id="{81AF23B8-C1CD-450E-9099-5EE6F7B7C675}"/>
              </a:ext>
            </a:extLst>
          </p:cNvPr>
          <p:cNvSpPr>
            <a:spLocks noGrp="1"/>
          </p:cNvSpPr>
          <p:nvPr>
            <p:ph type="sldNum" sz="quarter" idx="10"/>
          </p:nvPr>
        </p:nvSpPr>
        <p:spPr/>
        <p:txBody>
          <a:bodyPr/>
          <a:lstStyle/>
          <a:p>
            <a:pPr fontAlgn="base">
              <a:spcBef>
                <a:spcPct val="0"/>
              </a:spcBef>
              <a:spcAft>
                <a:spcPct val="0"/>
              </a:spcAft>
              <a:defRPr/>
            </a:pPr>
            <a:r>
              <a:rPr lang="en-US"/>
              <a:t>6-</a:t>
            </a:r>
            <a:fld id="{F9FD7121-6344-493B-BB7B-CFD9AD1ECE15}" type="slidenum">
              <a:rPr lang="en-US" smtClean="0"/>
              <a:pPr fontAlgn="base">
                <a:spcBef>
                  <a:spcPct val="0"/>
                </a:spcBef>
                <a:spcAft>
                  <a:spcPct val="0"/>
                </a:spcAft>
                <a:defRPr/>
              </a:pPr>
              <a:t>72</a:t>
            </a:fld>
            <a:endParaRPr lang="en-US" dirty="0"/>
          </a:p>
        </p:txBody>
      </p:sp>
      <p:sp>
        <p:nvSpPr>
          <p:cNvPr id="5" name="Rectangle 4">
            <a:extLst>
              <a:ext uri="{FF2B5EF4-FFF2-40B4-BE49-F238E27FC236}">
                <a16:creationId xmlns:a16="http://schemas.microsoft.com/office/drawing/2014/main" id="{86CBF4FD-4B06-44DB-803A-148BBA74C084}"/>
              </a:ext>
            </a:extLst>
          </p:cNvPr>
          <p:cNvSpPr/>
          <p:nvPr/>
        </p:nvSpPr>
        <p:spPr>
          <a:xfrm>
            <a:off x="4646507" y="2614506"/>
            <a:ext cx="3251199" cy="413174"/>
          </a:xfrm>
          <a:prstGeom prst="rect">
            <a:avLst/>
          </a:prstGeom>
          <a:solidFill>
            <a:srgbClr val="E7E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171783A5-2458-473A-A7C0-1BD592C0B7FE}"/>
              </a:ext>
            </a:extLst>
          </p:cNvPr>
          <p:cNvSpPr/>
          <p:nvPr/>
        </p:nvSpPr>
        <p:spPr>
          <a:xfrm>
            <a:off x="982132" y="3257708"/>
            <a:ext cx="1923627" cy="413174"/>
          </a:xfrm>
          <a:prstGeom prst="rect">
            <a:avLst/>
          </a:prstGeom>
          <a:solidFill>
            <a:srgbClr val="E7E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F67EBD6E-8B34-4620-98EF-1456B24E2F44}"/>
              </a:ext>
            </a:extLst>
          </p:cNvPr>
          <p:cNvSpPr/>
          <p:nvPr/>
        </p:nvSpPr>
        <p:spPr>
          <a:xfrm>
            <a:off x="4646507" y="3257708"/>
            <a:ext cx="2655147" cy="413174"/>
          </a:xfrm>
          <a:prstGeom prst="rect">
            <a:avLst/>
          </a:prstGeom>
          <a:solidFill>
            <a:srgbClr val="E7E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1804F1A9-9B0D-4303-8514-8B1C357C835B}"/>
              </a:ext>
            </a:extLst>
          </p:cNvPr>
          <p:cNvSpPr/>
          <p:nvPr/>
        </p:nvSpPr>
        <p:spPr>
          <a:xfrm>
            <a:off x="982132" y="3909775"/>
            <a:ext cx="2235201" cy="413174"/>
          </a:xfrm>
          <a:prstGeom prst="rect">
            <a:avLst/>
          </a:prstGeom>
          <a:solidFill>
            <a:srgbClr val="E7E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2B88DBF8-13AD-4572-AE5D-E8293E702C97}"/>
              </a:ext>
            </a:extLst>
          </p:cNvPr>
          <p:cNvSpPr/>
          <p:nvPr/>
        </p:nvSpPr>
        <p:spPr>
          <a:xfrm>
            <a:off x="4646507" y="3853761"/>
            <a:ext cx="3081866" cy="413174"/>
          </a:xfrm>
          <a:prstGeom prst="rect">
            <a:avLst/>
          </a:prstGeom>
          <a:solidFill>
            <a:srgbClr val="E7E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CD41806-6172-4D80-8FD7-1E7F865035D0}"/>
              </a:ext>
            </a:extLst>
          </p:cNvPr>
          <p:cNvSpPr/>
          <p:nvPr/>
        </p:nvSpPr>
        <p:spPr>
          <a:xfrm>
            <a:off x="982132" y="4542432"/>
            <a:ext cx="2770295" cy="413174"/>
          </a:xfrm>
          <a:prstGeom prst="rect">
            <a:avLst/>
          </a:prstGeom>
          <a:solidFill>
            <a:srgbClr val="E7E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354E26-CB66-4636-8637-1A1E0C82A66B}"/>
              </a:ext>
            </a:extLst>
          </p:cNvPr>
          <p:cNvSpPr/>
          <p:nvPr/>
        </p:nvSpPr>
        <p:spPr>
          <a:xfrm>
            <a:off x="4619413" y="4542432"/>
            <a:ext cx="2499359" cy="413174"/>
          </a:xfrm>
          <a:prstGeom prst="rect">
            <a:avLst/>
          </a:prstGeom>
          <a:solidFill>
            <a:srgbClr val="E7E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P spid="9" grpId="0" animBg="1"/>
      <p:bldP spid="10" grpId="0" animBg="1"/>
      <p:bldP spid="11" grpId="0" animBg="1"/>
      <p:bldP spid="12"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Title 1"/>
          <p:cNvSpPr>
            <a:spLocks noGrp="1"/>
          </p:cNvSpPr>
          <p:nvPr>
            <p:ph type="title"/>
          </p:nvPr>
        </p:nvSpPr>
        <p:spPr/>
        <p:txBody>
          <a:bodyPr/>
          <a:lstStyle/>
          <a:p>
            <a:r>
              <a:rPr lang="en-US" altLang="en-US" dirty="0"/>
              <a:t>Overdose Signs and Symptoms </a:t>
            </a:r>
          </a:p>
        </p:txBody>
      </p:sp>
      <p:sp>
        <p:nvSpPr>
          <p:cNvPr id="3" name="Content Placeholder 2"/>
          <p:cNvSpPr>
            <a:spLocks noGrp="1"/>
          </p:cNvSpPr>
          <p:nvPr>
            <p:ph idx="1"/>
          </p:nvPr>
        </p:nvSpPr>
        <p:spPr/>
        <p:txBody>
          <a:bodyPr/>
          <a:lstStyle/>
          <a:p>
            <a:pPr lvl="1"/>
            <a:r>
              <a:rPr lang="en-US" dirty="0"/>
              <a:t>Cardiac arrhythmia </a:t>
            </a:r>
          </a:p>
          <a:p>
            <a:pPr lvl="1"/>
            <a:r>
              <a:rPr lang="en-US" dirty="0"/>
              <a:t>Sudden sniffing death</a:t>
            </a:r>
          </a:p>
          <a:p>
            <a:endParaRPr lang="en-US" dirty="0"/>
          </a:p>
        </p:txBody>
      </p:sp>
      <p:sp>
        <p:nvSpPr>
          <p:cNvPr id="4" name="Slide Number Placeholder 3">
            <a:extLst>
              <a:ext uri="{FF2B5EF4-FFF2-40B4-BE49-F238E27FC236}">
                <a16:creationId xmlns:a16="http://schemas.microsoft.com/office/drawing/2014/main" id="{92FD819F-B0EF-4D9C-979A-97EC7C331056}"/>
              </a:ext>
            </a:extLst>
          </p:cNvPr>
          <p:cNvSpPr>
            <a:spLocks noGrp="1"/>
          </p:cNvSpPr>
          <p:nvPr>
            <p:ph type="sldNum" sz="quarter" idx="10"/>
          </p:nvPr>
        </p:nvSpPr>
        <p:spPr/>
        <p:txBody>
          <a:bodyPr/>
          <a:lstStyle/>
          <a:p>
            <a:r>
              <a:rPr lang="en-US"/>
              <a:t>6-</a:t>
            </a:r>
            <a:fld id="{F9FD7121-6344-493B-BB7B-CFD9AD1ECE15}" type="slidenum">
              <a:rPr lang="en-US" smtClean="0"/>
              <a:pPr/>
              <a:t>73</a:t>
            </a:fld>
            <a:endParaRPr lang="en-US" dirty="0"/>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Title 1"/>
          <p:cNvSpPr>
            <a:spLocks noGrp="1"/>
          </p:cNvSpPr>
          <p:nvPr>
            <p:ph type="title"/>
          </p:nvPr>
        </p:nvSpPr>
        <p:spPr>
          <a:xfrm>
            <a:off x="518615" y="679101"/>
            <a:ext cx="8052179" cy="961439"/>
          </a:xfrm>
        </p:spPr>
        <p:txBody>
          <a:bodyPr/>
          <a:lstStyle/>
          <a:p>
            <a:r>
              <a:rPr lang="en-US" altLang="en-US" dirty="0"/>
              <a:t>Conditions That May </a:t>
            </a:r>
            <a:br>
              <a:rPr lang="en-US" altLang="en-US" dirty="0"/>
            </a:br>
            <a:r>
              <a:rPr lang="en-US" altLang="en-US" dirty="0"/>
              <a:t>Mimic Drug Impairment </a:t>
            </a:r>
          </a:p>
        </p:txBody>
      </p:sp>
      <p:sp>
        <p:nvSpPr>
          <p:cNvPr id="3" name="Content Placeholder 2"/>
          <p:cNvSpPr>
            <a:spLocks noGrp="1"/>
          </p:cNvSpPr>
          <p:nvPr>
            <p:ph idx="1"/>
          </p:nvPr>
        </p:nvSpPr>
        <p:spPr>
          <a:xfrm>
            <a:off x="559558" y="2003612"/>
            <a:ext cx="8024884" cy="1109382"/>
          </a:xfrm>
        </p:spPr>
        <p:txBody>
          <a:bodyPr/>
          <a:lstStyle/>
          <a:p>
            <a:pPr lvl="1"/>
            <a:r>
              <a:rPr lang="en-US" dirty="0"/>
              <a:t>Head injuries </a:t>
            </a:r>
          </a:p>
          <a:p>
            <a:pPr lvl="1"/>
            <a:r>
              <a:rPr lang="en-US" dirty="0"/>
              <a:t>Inner ear disorders/Equilibrium </a:t>
            </a:r>
          </a:p>
          <a:p>
            <a:endParaRPr lang="en-US" dirty="0"/>
          </a:p>
        </p:txBody>
      </p:sp>
      <p:sp>
        <p:nvSpPr>
          <p:cNvPr id="2" name="Slide Number Placeholder 1">
            <a:extLst>
              <a:ext uri="{FF2B5EF4-FFF2-40B4-BE49-F238E27FC236}">
                <a16:creationId xmlns:a16="http://schemas.microsoft.com/office/drawing/2014/main" id="{C2DD45FA-80E5-47EA-9266-E82F4983B870}"/>
              </a:ext>
            </a:extLst>
          </p:cNvPr>
          <p:cNvSpPr>
            <a:spLocks noGrp="1"/>
          </p:cNvSpPr>
          <p:nvPr>
            <p:ph type="sldNum" sz="quarter" idx="10"/>
          </p:nvPr>
        </p:nvSpPr>
        <p:spPr/>
        <p:txBody>
          <a:bodyPr/>
          <a:lstStyle/>
          <a:p>
            <a:r>
              <a:rPr lang="en-US"/>
              <a:t>6-</a:t>
            </a:r>
            <a:fld id="{F9FD7121-6344-493B-BB7B-CFD9AD1ECE15}" type="slidenum">
              <a:rPr lang="en-US" smtClean="0"/>
              <a:pPr/>
              <a:t>74</a:t>
            </a:fld>
            <a:endParaRPr lang="en-US" dirty="0"/>
          </a:p>
        </p:txBody>
      </p:sp>
      <p:pic>
        <p:nvPicPr>
          <p:cNvPr id="8" name="Picture 7">
            <a:extLst>
              <a:ext uri="{FF2B5EF4-FFF2-40B4-BE49-F238E27FC236}">
                <a16:creationId xmlns:a16="http://schemas.microsoft.com/office/drawing/2014/main" id="{33AA1F43-B068-4D85-95F9-B48C755D6E9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44987" y="3596788"/>
            <a:ext cx="3599434" cy="2533316"/>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Title 37"/>
          <p:cNvSpPr>
            <a:spLocks noGrp="1"/>
          </p:cNvSpPr>
          <p:nvPr>
            <p:ph type="title"/>
          </p:nvPr>
        </p:nvSpPr>
        <p:spPr>
          <a:xfrm>
            <a:off x="519113" y="679450"/>
            <a:ext cx="8051800" cy="582613"/>
          </a:xfrm>
        </p:spPr>
        <p:txBody>
          <a:bodyPr/>
          <a:lstStyle/>
          <a:p>
            <a:r>
              <a:rPr lang="en-US" altLang="en-US"/>
              <a:t>Drug Matrix</a:t>
            </a:r>
          </a:p>
        </p:txBody>
      </p:sp>
      <p:sp>
        <p:nvSpPr>
          <p:cNvPr id="39" name="Content Placeholder 2"/>
          <p:cNvSpPr txBox="1">
            <a:spLocks/>
          </p:cNvSpPr>
          <p:nvPr/>
        </p:nvSpPr>
        <p:spPr bwMode="auto">
          <a:xfrm>
            <a:off x="471487" y="5093467"/>
            <a:ext cx="8201025" cy="739099"/>
          </a:xfrm>
          <a:prstGeom prst="rect">
            <a:avLst/>
          </a:prstGeom>
          <a:noFill/>
          <a:ln w="9525">
            <a:noFill/>
            <a:miter lim="800000"/>
            <a:headEnd/>
            <a:tailEnd/>
          </a:ln>
        </p:spPr>
        <p:txBody>
          <a:bodyPr lIns="0" tIns="0" rIns="0" bIns="0"/>
          <a:lstStyle/>
          <a:p>
            <a:pPr eaLnBrk="0" hangingPunct="0">
              <a:defRPr/>
            </a:pPr>
            <a:r>
              <a:rPr lang="en-US" sz="2000" b="1" i="1" kern="0" dirty="0">
                <a:solidFill>
                  <a:srgbClr val="000000"/>
                </a:solidFill>
                <a:latin typeface="+mj-lt"/>
                <a:cs typeface="+mn-cs"/>
              </a:rPr>
              <a:t>* Soma, Quaaludes, and some Antidepressants usually dilate pupils</a:t>
            </a:r>
          </a:p>
          <a:p>
            <a:pPr eaLnBrk="0" hangingPunct="0">
              <a:defRPr/>
            </a:pPr>
            <a:r>
              <a:rPr lang="en-US" sz="2000" b="1" i="1" kern="0" dirty="0">
                <a:solidFill>
                  <a:srgbClr val="000000"/>
                </a:solidFill>
                <a:latin typeface="+mj-lt"/>
                <a:cs typeface="+mn-cs"/>
              </a:rPr>
              <a:t>** May be dilated</a:t>
            </a:r>
          </a:p>
        </p:txBody>
      </p:sp>
      <p:graphicFrame>
        <p:nvGraphicFramePr>
          <p:cNvPr id="42" name="Group 3"/>
          <p:cNvGraphicFramePr>
            <a:graphicFrameLocks/>
          </p:cNvGraphicFramePr>
          <p:nvPr/>
        </p:nvGraphicFramePr>
        <p:xfrm>
          <a:off x="91440" y="1528354"/>
          <a:ext cx="8961120" cy="3459886"/>
        </p:xfrm>
        <a:graphic>
          <a:graphicData uri="http://schemas.openxmlformats.org/drawingml/2006/table">
            <a:tbl>
              <a:tblPr>
                <a:tableStyleId>{D7AC3CCA-C797-4891-BE02-D94E43425B78}</a:tableStyleId>
              </a:tblPr>
              <a:tblGrid>
                <a:gridCol w="914400">
                  <a:extLst>
                    <a:ext uri="{9D8B030D-6E8A-4147-A177-3AD203B41FA5}">
                      <a16:colId xmlns:a16="http://schemas.microsoft.com/office/drawing/2014/main" val="20000"/>
                    </a:ext>
                  </a:extLst>
                </a:gridCol>
                <a:gridCol w="1097280">
                  <a:extLst>
                    <a:ext uri="{9D8B030D-6E8A-4147-A177-3AD203B41FA5}">
                      <a16:colId xmlns:a16="http://schemas.microsoft.com/office/drawing/2014/main" val="20001"/>
                    </a:ext>
                  </a:extLst>
                </a:gridCol>
                <a:gridCol w="1097280">
                  <a:extLst>
                    <a:ext uri="{9D8B030D-6E8A-4147-A177-3AD203B41FA5}">
                      <a16:colId xmlns:a16="http://schemas.microsoft.com/office/drawing/2014/main" val="20002"/>
                    </a:ext>
                  </a:extLst>
                </a:gridCol>
                <a:gridCol w="1097280">
                  <a:extLst>
                    <a:ext uri="{9D8B030D-6E8A-4147-A177-3AD203B41FA5}">
                      <a16:colId xmlns:a16="http://schemas.microsoft.com/office/drawing/2014/main" val="20003"/>
                    </a:ext>
                  </a:extLst>
                </a:gridCol>
                <a:gridCol w="1097280">
                  <a:extLst>
                    <a:ext uri="{9D8B030D-6E8A-4147-A177-3AD203B41FA5}">
                      <a16:colId xmlns:a16="http://schemas.microsoft.com/office/drawing/2014/main" val="20004"/>
                    </a:ext>
                  </a:extLst>
                </a:gridCol>
                <a:gridCol w="1280160">
                  <a:extLst>
                    <a:ext uri="{9D8B030D-6E8A-4147-A177-3AD203B41FA5}">
                      <a16:colId xmlns:a16="http://schemas.microsoft.com/office/drawing/2014/main" val="20005"/>
                    </a:ext>
                  </a:extLst>
                </a:gridCol>
                <a:gridCol w="1097280">
                  <a:extLst>
                    <a:ext uri="{9D8B030D-6E8A-4147-A177-3AD203B41FA5}">
                      <a16:colId xmlns:a16="http://schemas.microsoft.com/office/drawing/2014/main" val="20006"/>
                    </a:ext>
                  </a:extLst>
                </a:gridCol>
                <a:gridCol w="1280160">
                  <a:extLst>
                    <a:ext uri="{9D8B030D-6E8A-4147-A177-3AD203B41FA5}">
                      <a16:colId xmlns:a16="http://schemas.microsoft.com/office/drawing/2014/main" val="20007"/>
                    </a:ext>
                  </a:extLst>
                </a:gridCol>
              </a:tblGrid>
              <a:tr h="691550">
                <a:tc>
                  <a:txBody>
                    <a:bodyPr/>
                    <a:lstStyle/>
                    <a:p>
                      <a:pPr marL="0" marR="0" lvl="0" indent="0" algn="ctr" defTabSz="914400" rtl="0" eaLnBrk="1" fontAlgn="base" latinLnBrk="0" hangingPunct="1">
                        <a:lnSpc>
                          <a:spcPct val="100000"/>
                        </a:lnSpc>
                        <a:spcBef>
                          <a:spcPts val="0"/>
                        </a:spcBef>
                        <a:spcAft>
                          <a:spcPct val="0"/>
                        </a:spcAft>
                        <a:buClrTx/>
                        <a:buSzTx/>
                        <a:buFontTx/>
                        <a:buNone/>
                        <a:tabLst/>
                      </a:pPr>
                      <a:endParaRPr kumimoji="0" lang="en-US" sz="1800" b="0" i="0" u="none" strike="noStrike" cap="none" normalizeH="0" baseline="0" dirty="0">
                        <a:ln>
                          <a:noFill/>
                        </a:ln>
                        <a:solidFill>
                          <a:schemeClr val="bg1"/>
                        </a:solidFill>
                        <a:effectLst/>
                        <a:latin typeface="+mj-lt"/>
                        <a:cs typeface="Arial" charset="0"/>
                      </a:endParaRPr>
                    </a:p>
                  </a:txBody>
                  <a:tcPr anchor="ctr" anchorCtr="1" horzOverflow="overflow">
                    <a:lnR w="127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solidFill>
                      <a:schemeClr val="tx2"/>
                    </a:solidFill>
                  </a:tcPr>
                </a:tc>
                <a:tc>
                  <a:txBody>
                    <a:bodyPr/>
                    <a:lstStyle/>
                    <a:p>
                      <a:pPr marL="342900" marR="0" lvl="0" indent="-342900" algn="ctr" defTabSz="914400" rtl="0" eaLnBrk="1" fontAlgn="base" latinLnBrk="0" hangingPunct="1">
                        <a:lnSpc>
                          <a:spcPct val="100000"/>
                        </a:lnSpc>
                        <a:spcBef>
                          <a:spcPts val="0"/>
                        </a:spcBef>
                        <a:spcAft>
                          <a:spcPct val="0"/>
                        </a:spcAft>
                        <a:buClrTx/>
                        <a:buSzTx/>
                        <a:buFontTx/>
                        <a:buNone/>
                        <a:tabLst/>
                      </a:pPr>
                      <a:r>
                        <a:rPr kumimoji="0" lang="en-US" sz="1800" b="1" u="none" strike="noStrike" cap="none" normalizeH="0" baseline="0" dirty="0">
                          <a:ln>
                            <a:noFill/>
                          </a:ln>
                          <a:solidFill>
                            <a:schemeClr val="bg1"/>
                          </a:solidFill>
                          <a:effectLst/>
                          <a:latin typeface="+mj-lt"/>
                        </a:rPr>
                        <a:t>CNS </a:t>
                      </a:r>
                    </a:p>
                    <a:p>
                      <a:pPr marL="342900" marR="0" lvl="0" indent="-342900" algn="ctr" defTabSz="914400" rtl="0" eaLnBrk="1" fontAlgn="base" latinLnBrk="0" hangingPunct="1">
                        <a:lnSpc>
                          <a:spcPct val="100000"/>
                        </a:lnSpc>
                        <a:spcBef>
                          <a:spcPts val="0"/>
                        </a:spcBef>
                        <a:spcAft>
                          <a:spcPct val="0"/>
                        </a:spcAft>
                        <a:buClrTx/>
                        <a:buSzTx/>
                        <a:buFontTx/>
                        <a:buNone/>
                        <a:tabLst/>
                      </a:pPr>
                      <a:r>
                        <a:rPr kumimoji="0" lang="en-US" sz="1800" b="1" u="none" strike="noStrike" cap="none" normalizeH="0" baseline="0" dirty="0">
                          <a:ln>
                            <a:noFill/>
                          </a:ln>
                          <a:solidFill>
                            <a:schemeClr val="bg1"/>
                          </a:solidFill>
                          <a:effectLst/>
                          <a:latin typeface="+mj-lt"/>
                        </a:rPr>
                        <a:t>Dep.</a:t>
                      </a:r>
                      <a:endParaRPr kumimoji="0" lang="en-US" sz="1800" b="1" i="0" u="none" strike="noStrike" cap="none" normalizeH="0" baseline="0" dirty="0">
                        <a:ln>
                          <a:noFill/>
                        </a:ln>
                        <a:solidFill>
                          <a:schemeClr val="bg1"/>
                        </a:solidFill>
                        <a:effectLst/>
                        <a:latin typeface="+mj-lt"/>
                        <a:cs typeface="Arial" charset="0"/>
                      </a:endParaRPr>
                    </a:p>
                  </a:txBody>
                  <a:tcPr anchor="ctr" anchorCtr="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solidFill>
                      <a:schemeClr val="tx2"/>
                    </a:solidFill>
                  </a:tcPr>
                </a:tc>
                <a:tc>
                  <a:txBody>
                    <a:bodyPr/>
                    <a:lstStyle/>
                    <a:p>
                      <a:pPr marL="342900" marR="0" lvl="0" indent="-342900" algn="ctr" defTabSz="914400" rtl="0" eaLnBrk="1" fontAlgn="base" latinLnBrk="0" hangingPunct="1">
                        <a:lnSpc>
                          <a:spcPct val="100000"/>
                        </a:lnSpc>
                        <a:spcBef>
                          <a:spcPts val="0"/>
                        </a:spcBef>
                        <a:spcAft>
                          <a:spcPct val="0"/>
                        </a:spcAft>
                        <a:buClrTx/>
                        <a:buSzTx/>
                        <a:buFontTx/>
                        <a:buNone/>
                        <a:tabLst/>
                      </a:pPr>
                      <a:r>
                        <a:rPr kumimoji="0" lang="en-US" sz="1800" b="1" u="none" strike="noStrike" cap="none" normalizeH="0" baseline="0" dirty="0">
                          <a:ln>
                            <a:noFill/>
                          </a:ln>
                          <a:solidFill>
                            <a:schemeClr val="bg1"/>
                          </a:solidFill>
                          <a:effectLst/>
                          <a:latin typeface="+mj-lt"/>
                        </a:rPr>
                        <a:t>CNS </a:t>
                      </a:r>
                    </a:p>
                    <a:p>
                      <a:pPr marL="342900" marR="0" lvl="0" indent="-342900" algn="ctr" defTabSz="914400" rtl="0" eaLnBrk="1" fontAlgn="base" latinLnBrk="0" hangingPunct="1">
                        <a:lnSpc>
                          <a:spcPct val="100000"/>
                        </a:lnSpc>
                        <a:spcBef>
                          <a:spcPts val="0"/>
                        </a:spcBef>
                        <a:spcAft>
                          <a:spcPct val="0"/>
                        </a:spcAft>
                        <a:buClrTx/>
                        <a:buSzTx/>
                        <a:buFontTx/>
                        <a:buNone/>
                        <a:tabLst/>
                      </a:pPr>
                      <a:r>
                        <a:rPr kumimoji="0" lang="en-US" sz="1800" b="1" u="none" strike="noStrike" cap="none" normalizeH="0" baseline="0" dirty="0" err="1">
                          <a:ln>
                            <a:noFill/>
                          </a:ln>
                          <a:solidFill>
                            <a:schemeClr val="bg1"/>
                          </a:solidFill>
                          <a:effectLst/>
                          <a:latin typeface="+mj-lt"/>
                        </a:rPr>
                        <a:t>Stim</a:t>
                      </a:r>
                      <a:r>
                        <a:rPr kumimoji="0" lang="en-US" sz="1800" b="1" u="none" strike="noStrike" cap="none" normalizeH="0" baseline="0" dirty="0">
                          <a:ln>
                            <a:noFill/>
                          </a:ln>
                          <a:solidFill>
                            <a:schemeClr val="bg1"/>
                          </a:solidFill>
                          <a:effectLst/>
                          <a:latin typeface="+mj-lt"/>
                        </a:rPr>
                        <a:t>.</a:t>
                      </a:r>
                      <a:endParaRPr kumimoji="0" lang="en-US" sz="1800" b="1" i="0" u="none" strike="noStrike" cap="none" normalizeH="0" baseline="0" dirty="0">
                        <a:ln>
                          <a:noFill/>
                        </a:ln>
                        <a:solidFill>
                          <a:schemeClr val="bg1"/>
                        </a:solidFill>
                        <a:effectLst/>
                        <a:latin typeface="+mj-lt"/>
                        <a:cs typeface="Arial" charset="0"/>
                      </a:endParaRPr>
                    </a:p>
                  </a:txBody>
                  <a:tcPr anchor="ctr" anchorCtr="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solidFill>
                      <a:schemeClr val="tx2"/>
                    </a:solidFill>
                  </a:tcPr>
                </a:tc>
                <a:tc>
                  <a:txBody>
                    <a:bodyPr/>
                    <a:lstStyle/>
                    <a:p>
                      <a:pPr marL="342900" marR="0" lvl="0" indent="-342900" algn="ctr" defTabSz="914400" rtl="0" eaLnBrk="1" fontAlgn="base" latinLnBrk="0" hangingPunct="1">
                        <a:lnSpc>
                          <a:spcPct val="100000"/>
                        </a:lnSpc>
                        <a:spcBef>
                          <a:spcPts val="0"/>
                        </a:spcBef>
                        <a:spcAft>
                          <a:spcPct val="0"/>
                        </a:spcAft>
                        <a:buClrTx/>
                        <a:buSzTx/>
                        <a:buFontTx/>
                        <a:buNone/>
                        <a:tabLst/>
                      </a:pPr>
                      <a:r>
                        <a:rPr kumimoji="0" lang="en-US" sz="1800" b="1" u="none" strike="noStrike" cap="none" normalizeH="0" baseline="0" dirty="0">
                          <a:ln>
                            <a:noFill/>
                          </a:ln>
                          <a:solidFill>
                            <a:schemeClr val="bg1"/>
                          </a:solidFill>
                          <a:effectLst/>
                          <a:latin typeface="+mj-lt"/>
                        </a:rPr>
                        <a:t>Hall.</a:t>
                      </a:r>
                      <a:endParaRPr kumimoji="0" lang="en-US" sz="1800" b="1" i="0" u="none" strike="noStrike" cap="none" normalizeH="0" baseline="0" dirty="0">
                        <a:ln>
                          <a:noFill/>
                        </a:ln>
                        <a:solidFill>
                          <a:schemeClr val="bg1"/>
                        </a:solidFill>
                        <a:effectLst/>
                        <a:latin typeface="+mj-lt"/>
                        <a:cs typeface="Arial" charset="0"/>
                      </a:endParaRPr>
                    </a:p>
                  </a:txBody>
                  <a:tcPr anchor="ctr" anchorCtr="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solidFill>
                      <a:schemeClr val="tx2"/>
                    </a:solidFill>
                  </a:tcPr>
                </a:tc>
                <a:tc>
                  <a:txBody>
                    <a:bodyPr/>
                    <a:lstStyle/>
                    <a:p>
                      <a:pPr marL="342900" marR="0" lvl="0" indent="-342900" algn="ctr" defTabSz="914400" rtl="0" eaLnBrk="1" fontAlgn="base" latinLnBrk="0" hangingPunct="1">
                        <a:lnSpc>
                          <a:spcPct val="100000"/>
                        </a:lnSpc>
                        <a:spcBef>
                          <a:spcPts val="0"/>
                        </a:spcBef>
                        <a:spcAft>
                          <a:spcPct val="0"/>
                        </a:spcAft>
                        <a:buClrTx/>
                        <a:buSzTx/>
                        <a:buFontTx/>
                        <a:buNone/>
                        <a:tabLst/>
                      </a:pPr>
                      <a:r>
                        <a:rPr kumimoji="0" lang="en-US" sz="1800" b="1" u="none" strike="noStrike" cap="none" normalizeH="0" baseline="0" dirty="0">
                          <a:ln>
                            <a:noFill/>
                          </a:ln>
                          <a:solidFill>
                            <a:schemeClr val="bg1"/>
                          </a:solidFill>
                          <a:effectLst/>
                          <a:latin typeface="+mj-lt"/>
                        </a:rPr>
                        <a:t>D.A.</a:t>
                      </a:r>
                      <a:endParaRPr kumimoji="0" lang="en-US" sz="1800" b="1" i="0" u="none" strike="noStrike" cap="none" normalizeH="0" baseline="0" dirty="0">
                        <a:ln>
                          <a:noFill/>
                        </a:ln>
                        <a:solidFill>
                          <a:schemeClr val="bg1"/>
                        </a:solidFill>
                        <a:effectLst/>
                        <a:latin typeface="+mj-lt"/>
                        <a:cs typeface="Arial" charset="0"/>
                      </a:endParaRPr>
                    </a:p>
                  </a:txBody>
                  <a:tcPr anchor="ctr" anchorCtr="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solidFill>
                      <a:schemeClr val="tx2"/>
                    </a:solidFill>
                  </a:tcPr>
                </a:tc>
                <a:tc>
                  <a:txBody>
                    <a:bodyPr/>
                    <a:lstStyle/>
                    <a:p>
                      <a:pPr marL="342900" marR="0" lvl="0" indent="-342900" algn="ctr" defTabSz="914400" rtl="0" eaLnBrk="1" fontAlgn="base" latinLnBrk="0" hangingPunct="1">
                        <a:lnSpc>
                          <a:spcPct val="100000"/>
                        </a:lnSpc>
                        <a:spcBef>
                          <a:spcPts val="0"/>
                        </a:spcBef>
                        <a:spcAft>
                          <a:spcPct val="0"/>
                        </a:spcAft>
                        <a:buClrTx/>
                        <a:buSzTx/>
                        <a:buFontTx/>
                        <a:buNone/>
                        <a:tabLst/>
                      </a:pPr>
                      <a:r>
                        <a:rPr kumimoji="0" lang="en-US" sz="1800" b="1" u="none" strike="noStrike" cap="none" normalizeH="0" baseline="0" dirty="0">
                          <a:ln>
                            <a:noFill/>
                          </a:ln>
                          <a:solidFill>
                            <a:schemeClr val="bg1"/>
                          </a:solidFill>
                          <a:effectLst/>
                          <a:latin typeface="+mj-lt"/>
                        </a:rPr>
                        <a:t>N.A.</a:t>
                      </a:r>
                      <a:endParaRPr kumimoji="0" lang="en-US" sz="1800" b="1" i="0" u="none" strike="noStrike" cap="none" normalizeH="0" baseline="0" dirty="0">
                        <a:ln>
                          <a:noFill/>
                        </a:ln>
                        <a:solidFill>
                          <a:schemeClr val="bg1"/>
                        </a:solidFill>
                        <a:effectLst/>
                        <a:latin typeface="+mj-lt"/>
                        <a:cs typeface="Arial" charset="0"/>
                      </a:endParaRPr>
                    </a:p>
                  </a:txBody>
                  <a:tcPr anchor="ctr" anchorCtr="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solidFill>
                      <a:schemeClr val="tx2"/>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800" b="1" u="none" strike="noStrike" cap="none" normalizeH="0" baseline="0" dirty="0">
                          <a:ln>
                            <a:noFill/>
                          </a:ln>
                          <a:solidFill>
                            <a:schemeClr val="bg1"/>
                          </a:solidFill>
                          <a:effectLst/>
                          <a:latin typeface="+mj-lt"/>
                        </a:rPr>
                        <a:t>Inhalant</a:t>
                      </a:r>
                      <a:endParaRPr kumimoji="0" lang="en-US" sz="1800" b="1" i="0" u="none" strike="noStrike" cap="none" normalizeH="0" baseline="0" dirty="0">
                        <a:ln>
                          <a:noFill/>
                        </a:ln>
                        <a:solidFill>
                          <a:schemeClr val="bg1"/>
                        </a:solidFill>
                        <a:effectLst/>
                        <a:latin typeface="+mj-lt"/>
                        <a:cs typeface="Arial" charset="0"/>
                      </a:endParaRPr>
                    </a:p>
                  </a:txBody>
                  <a:tcPr anchor="ctr" anchorCtr="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solidFill>
                      <a:schemeClr val="tx2"/>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800" b="1" u="none" strike="noStrike" cap="none" normalizeH="0" baseline="0" dirty="0">
                          <a:ln>
                            <a:noFill/>
                          </a:ln>
                          <a:solidFill>
                            <a:schemeClr val="bg1"/>
                          </a:solidFill>
                          <a:effectLst/>
                          <a:latin typeface="+mj-lt"/>
                        </a:rPr>
                        <a:t>Cannabis</a:t>
                      </a:r>
                      <a:endParaRPr kumimoji="0" lang="en-US" sz="1800" b="1" i="0" u="none" strike="noStrike" cap="none" normalizeH="0" baseline="0" dirty="0">
                        <a:ln>
                          <a:noFill/>
                        </a:ln>
                        <a:solidFill>
                          <a:schemeClr val="bg1"/>
                        </a:solidFill>
                        <a:effectLst/>
                        <a:latin typeface="+mj-lt"/>
                        <a:cs typeface="Arial" charset="0"/>
                      </a:endParaRPr>
                    </a:p>
                  </a:txBody>
                  <a:tcPr anchor="ctr" anchorCtr="1" horzOverflow="overflow">
                    <a:lnL w="12700" cap="flat" cmpd="sng" algn="ctr">
                      <a:solidFill>
                        <a:schemeClr val="bg1"/>
                      </a:solidFill>
                      <a:prstDash val="solid"/>
                      <a:round/>
                      <a:headEnd type="none" w="med" len="med"/>
                      <a:tailEnd type="none" w="med" len="med"/>
                    </a:lnL>
                    <a:solidFill>
                      <a:schemeClr val="tx2"/>
                    </a:solidFill>
                  </a:tcPr>
                </a:tc>
                <a:extLst>
                  <a:ext uri="{0D108BD9-81ED-4DB2-BD59-A6C34878D82A}">
                    <a16:rowId xmlns:a16="http://schemas.microsoft.com/office/drawing/2014/main" val="10000"/>
                  </a:ext>
                </a:extLst>
              </a:tr>
              <a:tr h="692084">
                <a:tc>
                  <a:txBody>
                    <a:bodyPr/>
                    <a:lstStyle/>
                    <a:p>
                      <a:pPr marL="342900" marR="0" lvl="0" indent="-342900" algn="ctr" defTabSz="914400" rtl="0" eaLnBrk="1" fontAlgn="base" latinLnBrk="0" hangingPunct="1">
                        <a:lnSpc>
                          <a:spcPct val="100000"/>
                        </a:lnSpc>
                        <a:spcBef>
                          <a:spcPts val="0"/>
                        </a:spcBef>
                        <a:spcAft>
                          <a:spcPct val="0"/>
                        </a:spcAft>
                        <a:buClrTx/>
                        <a:buSzTx/>
                        <a:buFontTx/>
                        <a:buNone/>
                        <a:tabLst/>
                      </a:pPr>
                      <a:r>
                        <a:rPr kumimoji="0" lang="en-US" sz="1800" b="1" u="none" strike="noStrike" cap="none" normalizeH="0" baseline="0" dirty="0">
                          <a:ln>
                            <a:noFill/>
                          </a:ln>
                          <a:solidFill>
                            <a:schemeClr val="bg1"/>
                          </a:solidFill>
                          <a:effectLst/>
                          <a:latin typeface="+mj-lt"/>
                        </a:rPr>
                        <a:t>HGN</a:t>
                      </a:r>
                      <a:endParaRPr kumimoji="0" lang="en-US" sz="1800" b="1" i="0" u="none" strike="noStrike" cap="none" normalizeH="0" baseline="0" dirty="0">
                        <a:ln>
                          <a:noFill/>
                        </a:ln>
                        <a:solidFill>
                          <a:schemeClr val="bg1"/>
                        </a:solidFill>
                        <a:effectLst/>
                        <a:latin typeface="+mj-lt"/>
                        <a:cs typeface="Arial" charset="0"/>
                      </a:endParaRPr>
                    </a:p>
                  </a:txBody>
                  <a:tcPr anchor="ctr" anchorCtr="1" horzOverflow="overflow">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solidFill>
                  </a:tcPr>
                </a:tc>
                <a:tc>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sz="1600" u="none" strike="noStrike" cap="none" normalizeH="0" baseline="0" dirty="0">
                          <a:ln>
                            <a:noFill/>
                          </a:ln>
                          <a:solidFill>
                            <a:srgbClr val="000000"/>
                          </a:solidFill>
                          <a:effectLst/>
                          <a:latin typeface="+mj-lt"/>
                        </a:rPr>
                        <a:t>Present</a:t>
                      </a:r>
                      <a:endParaRPr kumimoji="0" lang="en-US" sz="1600" b="0" i="0" u="none" strike="noStrike" cap="none" normalizeH="0" baseline="0" dirty="0">
                        <a:ln>
                          <a:noFill/>
                        </a:ln>
                        <a:solidFill>
                          <a:srgbClr val="000000"/>
                        </a:solidFill>
                        <a:effectLst/>
                        <a:latin typeface="+mj-lt"/>
                        <a:cs typeface="Arial" charset="0"/>
                      </a:endParaRPr>
                    </a:p>
                  </a:txBody>
                  <a:tcPr anchor="ctr" anchorCtr="1" horzOverflow="overflow"/>
                </a:tc>
                <a:tc>
                  <a:txBody>
                    <a:bodyPr/>
                    <a:lstStyle/>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1600" u="none" strike="noStrike" kern="1200" cap="none" normalizeH="0" baseline="0" dirty="0">
                          <a:ln>
                            <a:noFill/>
                          </a:ln>
                          <a:solidFill>
                            <a:srgbClr val="000000"/>
                          </a:solidFill>
                          <a:effectLst/>
                          <a:latin typeface="+mj-lt"/>
                        </a:rPr>
                        <a:t>None</a:t>
                      </a:r>
                      <a:endParaRPr kumimoji="0" lang="en-US" sz="1600" b="0" i="0" u="none" strike="noStrike" kern="1200" cap="none" normalizeH="0" baseline="0" dirty="0">
                        <a:ln>
                          <a:noFill/>
                        </a:ln>
                        <a:solidFill>
                          <a:srgbClr val="000000"/>
                        </a:solidFill>
                        <a:effectLst/>
                        <a:latin typeface="+mj-lt"/>
                        <a:ea typeface="+mn-ea"/>
                        <a:cs typeface="Arial" charset="0"/>
                      </a:endParaRPr>
                    </a:p>
                  </a:txBody>
                  <a:tcPr anchor="ctr" anchorCtr="1" horzOverflow="overflow"/>
                </a:tc>
                <a:tc>
                  <a:txBody>
                    <a:bodyPr/>
                    <a:lstStyle/>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1600" u="none" strike="noStrike" kern="1200" cap="none" normalizeH="0" baseline="0" dirty="0">
                          <a:ln>
                            <a:noFill/>
                          </a:ln>
                          <a:solidFill>
                            <a:srgbClr val="000000"/>
                          </a:solidFill>
                          <a:effectLst/>
                          <a:latin typeface="+mj-lt"/>
                        </a:rPr>
                        <a:t>None</a:t>
                      </a:r>
                      <a:endParaRPr kumimoji="0" lang="en-US" sz="1600" b="0" i="0" u="none" strike="noStrike" kern="1200" cap="none" normalizeH="0" baseline="0" dirty="0">
                        <a:ln>
                          <a:noFill/>
                        </a:ln>
                        <a:solidFill>
                          <a:srgbClr val="000000"/>
                        </a:solidFill>
                        <a:effectLst/>
                        <a:latin typeface="+mj-lt"/>
                        <a:ea typeface="+mn-ea"/>
                        <a:cs typeface="Arial" charset="0"/>
                      </a:endParaRPr>
                    </a:p>
                  </a:txBody>
                  <a:tcPr anchor="ctr" anchorCtr="1" horzOverflow="overflow"/>
                </a:tc>
                <a:tc>
                  <a:txBody>
                    <a:bodyPr/>
                    <a:lstStyle/>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1600" u="none" strike="noStrike" kern="1200" cap="none" normalizeH="0" baseline="0" dirty="0">
                          <a:ln>
                            <a:noFill/>
                          </a:ln>
                          <a:solidFill>
                            <a:srgbClr val="000000"/>
                          </a:solidFill>
                          <a:effectLst/>
                          <a:latin typeface="+mj-lt"/>
                        </a:rPr>
                        <a:t>Present</a:t>
                      </a:r>
                      <a:endParaRPr kumimoji="0" lang="en-US" sz="1600" b="0" i="0" u="none" strike="noStrike" kern="1200" cap="none" normalizeH="0" baseline="0" dirty="0">
                        <a:ln>
                          <a:noFill/>
                        </a:ln>
                        <a:solidFill>
                          <a:srgbClr val="000000"/>
                        </a:solidFill>
                        <a:effectLst/>
                        <a:latin typeface="+mj-lt"/>
                        <a:ea typeface="+mn-ea"/>
                        <a:cs typeface="Arial" charset="0"/>
                      </a:endParaRPr>
                    </a:p>
                  </a:txBody>
                  <a:tcPr anchor="ctr" anchorCtr="1" horzOverflow="overflow"/>
                </a:tc>
                <a:tc>
                  <a:txBody>
                    <a:bodyPr/>
                    <a:lstStyle/>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1600" u="none" strike="noStrike" kern="1200" cap="none" normalizeH="0" baseline="0" dirty="0">
                          <a:ln>
                            <a:noFill/>
                          </a:ln>
                          <a:solidFill>
                            <a:srgbClr val="000000"/>
                          </a:solidFill>
                          <a:effectLst/>
                          <a:latin typeface="+mj-lt"/>
                        </a:rPr>
                        <a:t>None</a:t>
                      </a:r>
                      <a:endParaRPr kumimoji="0" lang="en-US" sz="1600" b="0" i="0" u="none" strike="noStrike" kern="1200" cap="none" normalizeH="0" baseline="0" dirty="0">
                        <a:ln>
                          <a:noFill/>
                        </a:ln>
                        <a:solidFill>
                          <a:srgbClr val="000000"/>
                        </a:solidFill>
                        <a:effectLst/>
                        <a:latin typeface="+mj-lt"/>
                        <a:ea typeface="+mn-ea"/>
                        <a:cs typeface="Arial" charset="0"/>
                      </a:endParaRPr>
                    </a:p>
                  </a:txBody>
                  <a:tcPr anchor="ctr" anchorCtr="1"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u="none" strike="noStrike" cap="none" normalizeH="0" baseline="0" dirty="0">
                          <a:ln>
                            <a:noFill/>
                          </a:ln>
                          <a:solidFill>
                            <a:srgbClr val="000000"/>
                          </a:solidFill>
                          <a:effectLst/>
                          <a:latin typeface="+mj-lt"/>
                        </a:rPr>
                        <a:t>Present</a:t>
                      </a:r>
                      <a:endParaRPr kumimoji="0" lang="en-US" sz="1600" b="0" i="0" u="none" strike="noStrike" cap="none" normalizeH="0" baseline="0" dirty="0">
                        <a:ln>
                          <a:noFill/>
                        </a:ln>
                        <a:solidFill>
                          <a:srgbClr val="000000"/>
                        </a:solidFill>
                        <a:effectLst/>
                        <a:latin typeface="+mj-lt"/>
                        <a:cs typeface="Arial" charset="0"/>
                      </a:endParaRPr>
                    </a:p>
                  </a:txBody>
                  <a:tcPr anchor="ctr" anchorCtr="1"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1600" b="0" i="0" u="none" strike="noStrike" cap="none" normalizeH="0" baseline="0" dirty="0">
                        <a:ln>
                          <a:noFill/>
                        </a:ln>
                        <a:solidFill>
                          <a:srgbClr val="000000"/>
                        </a:solidFill>
                        <a:effectLst/>
                        <a:latin typeface="+mj-lt"/>
                        <a:cs typeface="Arial" charset="0"/>
                      </a:endParaRPr>
                    </a:p>
                  </a:txBody>
                  <a:tcPr anchor="ctr" anchorCtr="1" horzOverflow="overflow"/>
                </a:tc>
                <a:extLst>
                  <a:ext uri="{0D108BD9-81ED-4DB2-BD59-A6C34878D82A}">
                    <a16:rowId xmlns:a16="http://schemas.microsoft.com/office/drawing/2014/main" val="10001"/>
                  </a:ext>
                </a:extLst>
              </a:tr>
              <a:tr h="692084">
                <a:tc>
                  <a:txBody>
                    <a:bodyPr/>
                    <a:lstStyle/>
                    <a:p>
                      <a:pPr marL="342900" marR="0" lvl="0" indent="-342900" algn="ctr" defTabSz="914400" rtl="0" eaLnBrk="1" fontAlgn="base" latinLnBrk="0" hangingPunct="1">
                        <a:lnSpc>
                          <a:spcPct val="100000"/>
                        </a:lnSpc>
                        <a:spcBef>
                          <a:spcPts val="0"/>
                        </a:spcBef>
                        <a:spcAft>
                          <a:spcPct val="0"/>
                        </a:spcAft>
                        <a:buClrTx/>
                        <a:buSzTx/>
                        <a:buFontTx/>
                        <a:buNone/>
                        <a:tabLst/>
                      </a:pPr>
                      <a:r>
                        <a:rPr kumimoji="0" lang="en-US" sz="1800" b="1" u="none" strike="noStrike" cap="none" normalizeH="0" baseline="0" dirty="0">
                          <a:ln>
                            <a:noFill/>
                          </a:ln>
                          <a:solidFill>
                            <a:schemeClr val="bg1"/>
                          </a:solidFill>
                          <a:effectLst/>
                          <a:latin typeface="+mj-lt"/>
                        </a:rPr>
                        <a:t>VGN</a:t>
                      </a:r>
                      <a:endParaRPr kumimoji="0" lang="en-US" sz="1800" b="1" i="0" u="none" strike="noStrike" cap="none" normalizeH="0" baseline="0" dirty="0">
                        <a:ln>
                          <a:noFill/>
                        </a:ln>
                        <a:solidFill>
                          <a:schemeClr val="bg1"/>
                        </a:solidFill>
                        <a:effectLst/>
                        <a:latin typeface="+mj-lt"/>
                        <a:cs typeface="Arial" charset="0"/>
                      </a:endParaRPr>
                    </a:p>
                  </a:txBody>
                  <a:tcPr anchor="ctr" anchorCtr="1" horzOverflow="overflow">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solidFill>
                  </a:tcPr>
                </a:tc>
                <a:tc>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sz="1600" u="none" strike="noStrike" cap="none" normalizeH="0" baseline="0" dirty="0">
                          <a:ln>
                            <a:noFill/>
                          </a:ln>
                          <a:solidFill>
                            <a:srgbClr val="000000"/>
                          </a:solidFill>
                          <a:effectLst/>
                          <a:latin typeface="+mj-lt"/>
                        </a:rPr>
                        <a:t>Present</a:t>
                      </a:r>
                      <a:endParaRPr kumimoji="0" lang="en-US" sz="1600" b="0" i="0" u="none" strike="noStrike" cap="none" normalizeH="0" baseline="0" dirty="0">
                        <a:ln>
                          <a:noFill/>
                        </a:ln>
                        <a:solidFill>
                          <a:srgbClr val="000000"/>
                        </a:solidFill>
                        <a:effectLst/>
                        <a:latin typeface="+mj-lt"/>
                        <a:cs typeface="Arial" charset="0"/>
                      </a:endParaRPr>
                    </a:p>
                  </a:txBody>
                  <a:tcPr anchor="ctr" anchorCtr="1" horzOverflow="overflow"/>
                </a:tc>
                <a:tc>
                  <a:txBody>
                    <a:bodyPr/>
                    <a:lstStyle/>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1600" u="none" strike="noStrike" kern="1200" cap="none" normalizeH="0" baseline="0" dirty="0">
                          <a:ln>
                            <a:noFill/>
                          </a:ln>
                          <a:solidFill>
                            <a:srgbClr val="000000"/>
                          </a:solidFill>
                          <a:effectLst/>
                          <a:latin typeface="+mj-lt"/>
                        </a:rPr>
                        <a:t>None</a:t>
                      </a:r>
                      <a:endParaRPr kumimoji="0" lang="en-US" sz="1600" b="0" i="0" u="none" strike="noStrike" kern="1200" cap="none" normalizeH="0" baseline="0" dirty="0">
                        <a:ln>
                          <a:noFill/>
                        </a:ln>
                        <a:solidFill>
                          <a:srgbClr val="000000"/>
                        </a:solidFill>
                        <a:effectLst/>
                        <a:latin typeface="+mj-lt"/>
                        <a:ea typeface="+mn-ea"/>
                        <a:cs typeface="Arial" charset="0"/>
                      </a:endParaRPr>
                    </a:p>
                  </a:txBody>
                  <a:tcPr anchor="ctr" anchorCtr="1" horzOverflow="overflow"/>
                </a:tc>
                <a:tc>
                  <a:txBody>
                    <a:bodyPr/>
                    <a:lstStyle/>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1600" u="none" strike="noStrike" kern="1200" cap="none" normalizeH="0" baseline="0" dirty="0">
                          <a:ln>
                            <a:noFill/>
                          </a:ln>
                          <a:solidFill>
                            <a:srgbClr val="000000"/>
                          </a:solidFill>
                          <a:effectLst/>
                          <a:latin typeface="+mj-lt"/>
                        </a:rPr>
                        <a:t>None</a:t>
                      </a:r>
                      <a:endParaRPr kumimoji="0" lang="en-US" sz="1600" b="0" i="0" u="none" strike="noStrike" kern="1200" cap="none" normalizeH="0" baseline="0" dirty="0">
                        <a:ln>
                          <a:noFill/>
                        </a:ln>
                        <a:solidFill>
                          <a:srgbClr val="000000"/>
                        </a:solidFill>
                        <a:effectLst/>
                        <a:latin typeface="+mj-lt"/>
                        <a:ea typeface="+mn-ea"/>
                        <a:cs typeface="Arial" charset="0"/>
                      </a:endParaRPr>
                    </a:p>
                  </a:txBody>
                  <a:tcPr anchor="ctr" anchorCtr="1" horzOverflow="overflow"/>
                </a:tc>
                <a:tc>
                  <a:txBody>
                    <a:bodyPr/>
                    <a:lstStyle/>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1600" u="none" strike="noStrike" kern="1200" cap="none" normalizeH="0" baseline="0" dirty="0">
                          <a:ln>
                            <a:noFill/>
                          </a:ln>
                          <a:solidFill>
                            <a:srgbClr val="000000"/>
                          </a:solidFill>
                          <a:effectLst/>
                          <a:latin typeface="+mj-lt"/>
                        </a:rPr>
                        <a:t>Present</a:t>
                      </a:r>
                      <a:endParaRPr kumimoji="0" lang="en-US" sz="1600" b="0" i="0" u="none" strike="noStrike" kern="1200" cap="none" normalizeH="0" baseline="0" dirty="0">
                        <a:ln>
                          <a:noFill/>
                        </a:ln>
                        <a:solidFill>
                          <a:srgbClr val="000000"/>
                        </a:solidFill>
                        <a:effectLst/>
                        <a:latin typeface="+mj-lt"/>
                        <a:ea typeface="+mn-ea"/>
                        <a:cs typeface="Arial" charset="0"/>
                      </a:endParaRPr>
                    </a:p>
                  </a:txBody>
                  <a:tcPr anchor="ctr" anchorCtr="1" horzOverflow="overflow"/>
                </a:tc>
                <a:tc>
                  <a:txBody>
                    <a:bodyPr/>
                    <a:lstStyle/>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1600" u="none" strike="noStrike" kern="1200" cap="none" normalizeH="0" baseline="0" dirty="0">
                          <a:ln>
                            <a:noFill/>
                          </a:ln>
                          <a:solidFill>
                            <a:srgbClr val="000000"/>
                          </a:solidFill>
                          <a:effectLst/>
                          <a:latin typeface="+mj-lt"/>
                        </a:rPr>
                        <a:t>None</a:t>
                      </a:r>
                      <a:endParaRPr kumimoji="0" lang="en-US" sz="1600" b="0" i="0" u="none" strike="noStrike" cap="none" normalizeH="0" baseline="0" dirty="0">
                        <a:ln>
                          <a:noFill/>
                        </a:ln>
                        <a:solidFill>
                          <a:srgbClr val="000000"/>
                        </a:solidFill>
                        <a:effectLst/>
                        <a:latin typeface="+mj-lt"/>
                        <a:cs typeface="Arial" charset="0"/>
                      </a:endParaRPr>
                    </a:p>
                  </a:txBody>
                  <a:tcPr anchor="ctr" anchorCtr="1"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u="none" strike="noStrike" cap="none" normalizeH="0" baseline="0" dirty="0">
                          <a:ln>
                            <a:noFill/>
                          </a:ln>
                          <a:solidFill>
                            <a:srgbClr val="000000"/>
                          </a:solidFill>
                          <a:effectLst/>
                          <a:latin typeface="+mj-lt"/>
                        </a:rPr>
                        <a:t>Present </a:t>
                      </a:r>
                      <a:endParaRPr kumimoji="0" lang="en-US" sz="1600" b="0" i="0" u="none" strike="noStrike" cap="none" normalizeH="0" baseline="0" dirty="0">
                        <a:ln>
                          <a:noFill/>
                        </a:ln>
                        <a:solidFill>
                          <a:srgbClr val="000000"/>
                        </a:solidFill>
                        <a:effectLst/>
                        <a:latin typeface="+mj-lt"/>
                        <a:cs typeface="Arial" charset="0"/>
                      </a:endParaRPr>
                    </a:p>
                  </a:txBody>
                  <a:tcPr anchor="ctr" anchorCtr="1"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1600" b="0" i="0" u="none" strike="noStrike" kern="1200" cap="none" normalizeH="0" baseline="0" dirty="0">
                        <a:ln>
                          <a:noFill/>
                        </a:ln>
                        <a:solidFill>
                          <a:srgbClr val="000000"/>
                        </a:solidFill>
                        <a:effectLst/>
                        <a:latin typeface="+mj-lt"/>
                        <a:ea typeface="+mn-ea"/>
                        <a:cs typeface="Arial" charset="0"/>
                      </a:endParaRPr>
                    </a:p>
                  </a:txBody>
                  <a:tcPr anchor="ctr" anchorCtr="1" horzOverflow="overflow"/>
                </a:tc>
                <a:extLst>
                  <a:ext uri="{0D108BD9-81ED-4DB2-BD59-A6C34878D82A}">
                    <a16:rowId xmlns:a16="http://schemas.microsoft.com/office/drawing/2014/main" val="10002"/>
                  </a:ext>
                </a:extLst>
              </a:tr>
              <a:tr h="692084">
                <a:tc>
                  <a:txBody>
                    <a:bodyPr/>
                    <a:lstStyle/>
                    <a:p>
                      <a:pPr marL="342900" marR="0" lvl="0" indent="-342900" algn="ctr" defTabSz="914400" rtl="0" eaLnBrk="1" fontAlgn="base" latinLnBrk="0" hangingPunct="1">
                        <a:lnSpc>
                          <a:spcPct val="100000"/>
                        </a:lnSpc>
                        <a:spcBef>
                          <a:spcPts val="0"/>
                        </a:spcBef>
                        <a:spcAft>
                          <a:spcPct val="0"/>
                        </a:spcAft>
                        <a:buClrTx/>
                        <a:buSzTx/>
                        <a:buFontTx/>
                        <a:buNone/>
                        <a:tabLst/>
                      </a:pPr>
                      <a:r>
                        <a:rPr kumimoji="0" lang="en-US" sz="1800" b="1" u="none" strike="noStrike" cap="none" normalizeH="0" baseline="0" dirty="0">
                          <a:ln>
                            <a:noFill/>
                          </a:ln>
                          <a:solidFill>
                            <a:schemeClr val="bg1"/>
                          </a:solidFill>
                          <a:effectLst/>
                          <a:latin typeface="+mj-lt"/>
                        </a:rPr>
                        <a:t>LOC</a:t>
                      </a:r>
                      <a:endParaRPr kumimoji="0" lang="en-US" sz="1800" b="1" i="0" u="none" strike="noStrike" cap="none" normalizeH="0" baseline="0" dirty="0">
                        <a:ln>
                          <a:noFill/>
                        </a:ln>
                        <a:solidFill>
                          <a:schemeClr val="bg1"/>
                        </a:solidFill>
                        <a:effectLst/>
                        <a:latin typeface="+mj-lt"/>
                        <a:cs typeface="Arial" charset="0"/>
                      </a:endParaRPr>
                    </a:p>
                  </a:txBody>
                  <a:tcPr anchor="ctr" anchorCtr="1" horzOverflow="overflow">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solidFill>
                  </a:tcPr>
                </a:tc>
                <a:tc>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sz="1600" u="none" strike="noStrike" cap="none" normalizeH="0" baseline="0" dirty="0">
                          <a:ln>
                            <a:noFill/>
                          </a:ln>
                          <a:solidFill>
                            <a:srgbClr val="000000"/>
                          </a:solidFill>
                          <a:effectLst/>
                          <a:latin typeface="+mj-lt"/>
                        </a:rPr>
                        <a:t>Present</a:t>
                      </a:r>
                      <a:endParaRPr kumimoji="0" lang="en-US" sz="1600" b="0" i="0" u="none" strike="noStrike" cap="none" normalizeH="0" baseline="0" dirty="0">
                        <a:ln>
                          <a:noFill/>
                        </a:ln>
                        <a:solidFill>
                          <a:srgbClr val="000000"/>
                        </a:solidFill>
                        <a:effectLst/>
                        <a:latin typeface="+mj-lt"/>
                        <a:cs typeface="Arial" charset="0"/>
                      </a:endParaRPr>
                    </a:p>
                  </a:txBody>
                  <a:tcPr anchor="ctr" anchorCtr="1" horzOverflow="overflow"/>
                </a:tc>
                <a:tc>
                  <a:txBody>
                    <a:bodyPr/>
                    <a:lstStyle/>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1600" u="none" strike="noStrike" kern="1200" cap="none" normalizeH="0" baseline="0" dirty="0">
                          <a:ln>
                            <a:noFill/>
                          </a:ln>
                          <a:solidFill>
                            <a:srgbClr val="000000"/>
                          </a:solidFill>
                          <a:effectLst/>
                          <a:latin typeface="+mj-lt"/>
                        </a:rPr>
                        <a:t>None</a:t>
                      </a:r>
                      <a:endParaRPr kumimoji="0" lang="en-US" sz="1600" b="0" i="0" u="none" strike="noStrike" kern="1200" cap="none" normalizeH="0" baseline="0" dirty="0">
                        <a:ln>
                          <a:noFill/>
                        </a:ln>
                        <a:solidFill>
                          <a:srgbClr val="000000"/>
                        </a:solidFill>
                        <a:effectLst/>
                        <a:latin typeface="+mj-lt"/>
                        <a:ea typeface="+mn-ea"/>
                        <a:cs typeface="Arial" charset="0"/>
                      </a:endParaRPr>
                    </a:p>
                  </a:txBody>
                  <a:tcPr anchor="ctr" anchorCtr="1" horzOverflow="overflow"/>
                </a:tc>
                <a:tc>
                  <a:txBody>
                    <a:bodyPr/>
                    <a:lstStyle/>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1600" u="none" strike="noStrike" kern="1200" cap="none" normalizeH="0" baseline="0" dirty="0">
                          <a:ln>
                            <a:noFill/>
                          </a:ln>
                          <a:solidFill>
                            <a:srgbClr val="000000"/>
                          </a:solidFill>
                          <a:effectLst/>
                          <a:latin typeface="+mj-lt"/>
                        </a:rPr>
                        <a:t>None</a:t>
                      </a:r>
                      <a:endParaRPr kumimoji="0" lang="en-US" sz="1600" b="0" i="0" u="none" strike="noStrike" kern="1200" cap="none" normalizeH="0" baseline="0" dirty="0">
                        <a:ln>
                          <a:noFill/>
                        </a:ln>
                        <a:solidFill>
                          <a:srgbClr val="000000"/>
                        </a:solidFill>
                        <a:effectLst/>
                        <a:latin typeface="+mj-lt"/>
                        <a:ea typeface="+mn-ea"/>
                        <a:cs typeface="Arial" charset="0"/>
                      </a:endParaRPr>
                    </a:p>
                  </a:txBody>
                  <a:tcPr anchor="ctr" anchorCtr="1" horzOverflow="overflow"/>
                </a:tc>
                <a:tc>
                  <a:txBody>
                    <a:bodyPr/>
                    <a:lstStyle/>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1600" u="none" strike="noStrike" kern="1200" cap="none" normalizeH="0" baseline="0" dirty="0">
                          <a:ln>
                            <a:noFill/>
                          </a:ln>
                          <a:solidFill>
                            <a:srgbClr val="000000"/>
                          </a:solidFill>
                          <a:effectLst/>
                          <a:latin typeface="+mj-lt"/>
                        </a:rPr>
                        <a:t>Present</a:t>
                      </a:r>
                      <a:endParaRPr kumimoji="0" lang="en-US" sz="1600" b="0" i="0" u="none" strike="noStrike" kern="1200" cap="none" normalizeH="0" baseline="0" dirty="0">
                        <a:ln>
                          <a:noFill/>
                        </a:ln>
                        <a:solidFill>
                          <a:srgbClr val="000000"/>
                        </a:solidFill>
                        <a:effectLst/>
                        <a:latin typeface="+mj-lt"/>
                        <a:ea typeface="+mn-ea"/>
                        <a:cs typeface="Arial" charset="0"/>
                      </a:endParaRPr>
                    </a:p>
                  </a:txBody>
                  <a:tcPr anchor="ctr" anchorCtr="1" horzOverflow="overflow"/>
                </a:tc>
                <a:tc>
                  <a:txBody>
                    <a:bodyPr/>
                    <a:lstStyle/>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1600" u="none" strike="noStrike" kern="1200" cap="none" normalizeH="0" baseline="0" dirty="0">
                          <a:ln>
                            <a:noFill/>
                          </a:ln>
                          <a:solidFill>
                            <a:srgbClr val="000000"/>
                          </a:solidFill>
                          <a:effectLst/>
                          <a:latin typeface="+mj-lt"/>
                        </a:rPr>
                        <a:t>None</a:t>
                      </a:r>
                      <a:endParaRPr kumimoji="0" lang="en-US" sz="1600" b="0" i="0" u="none" strike="noStrike" kern="1200" cap="none" normalizeH="0" baseline="0" dirty="0">
                        <a:ln>
                          <a:noFill/>
                        </a:ln>
                        <a:solidFill>
                          <a:srgbClr val="000000"/>
                        </a:solidFill>
                        <a:effectLst/>
                        <a:latin typeface="+mj-lt"/>
                        <a:ea typeface="+mn-ea"/>
                        <a:cs typeface="Arial" charset="0"/>
                      </a:endParaRPr>
                    </a:p>
                  </a:txBody>
                  <a:tcPr anchor="ctr" anchorCtr="1"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u="none" strike="noStrike" cap="none" normalizeH="0" baseline="0" dirty="0">
                          <a:ln>
                            <a:noFill/>
                          </a:ln>
                          <a:solidFill>
                            <a:srgbClr val="000000"/>
                          </a:solidFill>
                          <a:effectLst/>
                          <a:latin typeface="+mj-lt"/>
                        </a:rPr>
                        <a:t>Present</a:t>
                      </a:r>
                      <a:endParaRPr kumimoji="0" lang="en-US" sz="1600" b="0" i="0" u="none" strike="noStrike" cap="none" normalizeH="0" baseline="0" dirty="0">
                        <a:ln>
                          <a:noFill/>
                        </a:ln>
                        <a:solidFill>
                          <a:srgbClr val="000000"/>
                        </a:solidFill>
                        <a:effectLst/>
                        <a:latin typeface="+mj-lt"/>
                        <a:cs typeface="Arial" charset="0"/>
                      </a:endParaRPr>
                    </a:p>
                  </a:txBody>
                  <a:tcPr anchor="ctr" anchorCtr="1"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600" b="0" i="0" u="none" strike="noStrike" cap="none" normalizeH="0" baseline="0" dirty="0">
                        <a:ln>
                          <a:noFill/>
                        </a:ln>
                        <a:solidFill>
                          <a:srgbClr val="000000"/>
                        </a:solidFill>
                        <a:effectLst/>
                        <a:latin typeface="+mj-lt"/>
                        <a:cs typeface="Arial" charset="0"/>
                      </a:endParaRPr>
                    </a:p>
                  </a:txBody>
                  <a:tcPr anchor="ctr" anchorCtr="1" horzOverflow="overflow"/>
                </a:tc>
                <a:extLst>
                  <a:ext uri="{0D108BD9-81ED-4DB2-BD59-A6C34878D82A}">
                    <a16:rowId xmlns:a16="http://schemas.microsoft.com/office/drawing/2014/main" val="10003"/>
                  </a:ext>
                </a:extLst>
              </a:tr>
              <a:tr h="692084">
                <a:tc>
                  <a:txBody>
                    <a:bodyPr/>
                    <a:lstStyle/>
                    <a:p>
                      <a:pPr marL="342900" marR="0" lvl="0" indent="-342900" algn="ctr" defTabSz="914400" rtl="0" eaLnBrk="1" fontAlgn="base" latinLnBrk="0" hangingPunct="1">
                        <a:lnSpc>
                          <a:spcPct val="100000"/>
                        </a:lnSpc>
                        <a:spcBef>
                          <a:spcPts val="0"/>
                        </a:spcBef>
                        <a:spcAft>
                          <a:spcPct val="0"/>
                        </a:spcAft>
                        <a:buClrTx/>
                        <a:buSzTx/>
                        <a:buFontTx/>
                        <a:buNone/>
                        <a:tabLst/>
                      </a:pPr>
                      <a:r>
                        <a:rPr kumimoji="0" lang="en-US" sz="1800" b="1" u="none" strike="noStrike" cap="none" normalizeH="0" baseline="0" dirty="0">
                          <a:ln>
                            <a:noFill/>
                          </a:ln>
                          <a:solidFill>
                            <a:schemeClr val="bg1"/>
                          </a:solidFill>
                          <a:effectLst/>
                          <a:latin typeface="+mj-lt"/>
                        </a:rPr>
                        <a:t>Pupil</a:t>
                      </a:r>
                    </a:p>
                    <a:p>
                      <a:pPr marL="342900" marR="0" lvl="0" indent="-342900" algn="ctr" defTabSz="914400" rtl="0" eaLnBrk="1" fontAlgn="base" latinLnBrk="0" hangingPunct="1">
                        <a:lnSpc>
                          <a:spcPct val="100000"/>
                        </a:lnSpc>
                        <a:spcBef>
                          <a:spcPts val="0"/>
                        </a:spcBef>
                        <a:spcAft>
                          <a:spcPct val="0"/>
                        </a:spcAft>
                        <a:buClrTx/>
                        <a:buSzTx/>
                        <a:buFontTx/>
                        <a:buNone/>
                        <a:tabLst/>
                      </a:pPr>
                      <a:r>
                        <a:rPr kumimoji="0" lang="en-US" sz="1800" b="1" u="none" strike="noStrike" cap="none" normalizeH="0" baseline="0" dirty="0">
                          <a:ln>
                            <a:noFill/>
                          </a:ln>
                          <a:solidFill>
                            <a:schemeClr val="bg1"/>
                          </a:solidFill>
                          <a:effectLst/>
                          <a:latin typeface="+mj-lt"/>
                        </a:rPr>
                        <a:t>Size</a:t>
                      </a:r>
                      <a:endParaRPr kumimoji="0" lang="en-US" sz="1800" b="1" i="0" u="none" strike="noStrike" cap="none" normalizeH="0" baseline="0" dirty="0">
                        <a:ln>
                          <a:noFill/>
                        </a:ln>
                        <a:solidFill>
                          <a:schemeClr val="bg1"/>
                        </a:solidFill>
                        <a:effectLst/>
                        <a:latin typeface="+mj-lt"/>
                        <a:cs typeface="Arial" charset="0"/>
                      </a:endParaRPr>
                    </a:p>
                  </a:txBody>
                  <a:tcPr anchor="ctr" anchorCtr="1" horzOverflow="overflow">
                    <a:lnT w="12700" cap="flat" cmpd="sng" algn="ctr">
                      <a:solidFill>
                        <a:schemeClr val="bg1"/>
                      </a:solidFill>
                      <a:prstDash val="solid"/>
                      <a:round/>
                      <a:headEnd type="none" w="med" len="med"/>
                      <a:tailEnd type="none" w="med" len="med"/>
                    </a:lnT>
                    <a:solidFill>
                      <a:schemeClr val="tx2"/>
                    </a:solidFill>
                  </a:tcPr>
                </a:tc>
                <a:tc>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sz="1600" u="none" strike="noStrike" cap="none" normalizeH="0" baseline="0" dirty="0">
                          <a:ln>
                            <a:noFill/>
                          </a:ln>
                          <a:solidFill>
                            <a:srgbClr val="000000"/>
                          </a:solidFill>
                          <a:effectLst/>
                          <a:latin typeface="+mj-lt"/>
                        </a:rPr>
                        <a:t>Normal *</a:t>
                      </a:r>
                      <a:endParaRPr kumimoji="0" lang="en-US" sz="1600" b="0" i="0" u="none" strike="noStrike" cap="none" normalizeH="0" baseline="0" dirty="0">
                        <a:ln>
                          <a:noFill/>
                        </a:ln>
                        <a:solidFill>
                          <a:srgbClr val="000000"/>
                        </a:solidFill>
                        <a:effectLst/>
                        <a:latin typeface="+mj-lt"/>
                        <a:cs typeface="Arial" charset="0"/>
                      </a:endParaRPr>
                    </a:p>
                  </a:txBody>
                  <a:tcPr anchor="ctr" anchorCtr="1" horzOverflow="overflow"/>
                </a:tc>
                <a:tc>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sz="1600" u="none" strike="noStrike" cap="none" normalizeH="0" baseline="0" dirty="0">
                          <a:ln>
                            <a:noFill/>
                          </a:ln>
                          <a:solidFill>
                            <a:srgbClr val="000000"/>
                          </a:solidFill>
                          <a:effectLst/>
                          <a:latin typeface="+mj-lt"/>
                        </a:rPr>
                        <a:t>Dilated</a:t>
                      </a:r>
                      <a:endParaRPr kumimoji="0" lang="en-US" sz="1600" b="0" i="0" u="none" strike="noStrike" cap="none" normalizeH="0" baseline="0" dirty="0">
                        <a:ln>
                          <a:noFill/>
                        </a:ln>
                        <a:solidFill>
                          <a:srgbClr val="000000"/>
                        </a:solidFill>
                        <a:effectLst/>
                        <a:latin typeface="+mj-lt"/>
                        <a:cs typeface="Arial" charset="0"/>
                      </a:endParaRPr>
                    </a:p>
                  </a:txBody>
                  <a:tcPr anchor="ctr" anchorCtr="1" horzOverflow="overflow"/>
                </a:tc>
                <a:tc>
                  <a:txBody>
                    <a:bodyPr/>
                    <a:lstStyle/>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1600" u="none" strike="noStrike" kern="1200" cap="none" normalizeH="0" baseline="0" dirty="0">
                          <a:ln>
                            <a:noFill/>
                          </a:ln>
                          <a:solidFill>
                            <a:srgbClr val="000000"/>
                          </a:solidFill>
                          <a:effectLst/>
                          <a:latin typeface="+mj-lt"/>
                        </a:rPr>
                        <a:t>Dilated</a:t>
                      </a:r>
                      <a:endParaRPr kumimoji="0" lang="en-US" sz="1600" b="0" i="0" u="none" strike="noStrike" kern="1200" cap="none" normalizeH="0" baseline="0" dirty="0">
                        <a:ln>
                          <a:noFill/>
                        </a:ln>
                        <a:solidFill>
                          <a:srgbClr val="000000"/>
                        </a:solidFill>
                        <a:effectLst/>
                        <a:latin typeface="+mj-lt"/>
                        <a:ea typeface="+mn-ea"/>
                        <a:cs typeface="Arial" charset="0"/>
                      </a:endParaRPr>
                    </a:p>
                  </a:txBody>
                  <a:tcPr anchor="ctr" anchorCtr="1" horzOverflow="overflow"/>
                </a:tc>
                <a:tc>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sz="1600" u="none" strike="noStrike" kern="1200" cap="none" normalizeH="0" baseline="0" dirty="0">
                          <a:ln>
                            <a:noFill/>
                          </a:ln>
                          <a:solidFill>
                            <a:srgbClr val="000000"/>
                          </a:solidFill>
                          <a:effectLst/>
                          <a:latin typeface="+mj-lt"/>
                        </a:rPr>
                        <a:t>Normal </a:t>
                      </a:r>
                      <a:endParaRPr kumimoji="0" lang="en-US" sz="1600" b="0" i="0" u="none" strike="noStrike" cap="none" normalizeH="0" baseline="0" dirty="0">
                        <a:ln>
                          <a:noFill/>
                        </a:ln>
                        <a:solidFill>
                          <a:srgbClr val="000000"/>
                        </a:solidFill>
                        <a:effectLst/>
                        <a:latin typeface="+mj-lt"/>
                        <a:cs typeface="Arial" charset="0"/>
                      </a:endParaRPr>
                    </a:p>
                  </a:txBody>
                  <a:tcPr anchor="ctr" anchorCtr="1" horzOverflow="overflow"/>
                </a:tc>
                <a:tc>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sz="1600" u="none" strike="noStrike" cap="none" normalizeH="0" baseline="0" dirty="0">
                          <a:ln>
                            <a:noFill/>
                          </a:ln>
                          <a:solidFill>
                            <a:srgbClr val="000000"/>
                          </a:solidFill>
                          <a:effectLst/>
                          <a:latin typeface="+mj-lt"/>
                        </a:rPr>
                        <a:t>Constricted</a:t>
                      </a:r>
                      <a:endParaRPr kumimoji="0" lang="en-US" sz="1600" b="0" i="0" u="none" strike="noStrike" cap="none" normalizeH="0" baseline="0" dirty="0">
                        <a:ln>
                          <a:noFill/>
                        </a:ln>
                        <a:solidFill>
                          <a:srgbClr val="000000"/>
                        </a:solidFill>
                        <a:effectLst/>
                        <a:latin typeface="+mj-lt"/>
                        <a:cs typeface="Arial" charset="0"/>
                      </a:endParaRPr>
                    </a:p>
                  </a:txBody>
                  <a:tcPr anchor="ctr" anchorCtr="1"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u="none" strike="noStrike" cap="none" normalizeH="0" baseline="0" dirty="0">
                          <a:ln>
                            <a:noFill/>
                          </a:ln>
                          <a:solidFill>
                            <a:srgbClr val="000000"/>
                          </a:solidFill>
                          <a:effectLst/>
                          <a:latin typeface="+mj-lt"/>
                        </a:rPr>
                        <a:t>Normal**</a:t>
                      </a:r>
                      <a:endParaRPr kumimoji="0" lang="en-US" sz="1600" b="0" i="0" u="none" strike="noStrike" cap="none" normalizeH="0" baseline="0" dirty="0">
                        <a:ln>
                          <a:noFill/>
                        </a:ln>
                        <a:solidFill>
                          <a:srgbClr val="000000"/>
                        </a:solidFill>
                        <a:effectLst/>
                        <a:latin typeface="+mj-lt"/>
                        <a:cs typeface="Arial" charset="0"/>
                      </a:endParaRPr>
                    </a:p>
                  </a:txBody>
                  <a:tcPr anchor="ctr" anchorCtr="1"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600" b="0" i="0" u="none" strike="noStrike" cap="none" normalizeH="0" baseline="0" dirty="0">
                        <a:ln>
                          <a:noFill/>
                        </a:ln>
                        <a:solidFill>
                          <a:srgbClr val="000000"/>
                        </a:solidFill>
                        <a:effectLst/>
                        <a:latin typeface="+mj-lt"/>
                        <a:cs typeface="Arial" charset="0"/>
                      </a:endParaRPr>
                    </a:p>
                  </a:txBody>
                  <a:tcPr anchor="ctr" anchorCtr="1" horzOverflow="overflow"/>
                </a:tc>
                <a:extLst>
                  <a:ext uri="{0D108BD9-81ED-4DB2-BD59-A6C34878D82A}">
                    <a16:rowId xmlns:a16="http://schemas.microsoft.com/office/drawing/2014/main" val="10004"/>
                  </a:ext>
                </a:extLst>
              </a:tr>
            </a:tbl>
          </a:graphicData>
        </a:graphic>
      </p:graphicFrame>
      <p:sp>
        <p:nvSpPr>
          <p:cNvPr id="3" name="Slide Number Placeholder 2">
            <a:extLst>
              <a:ext uri="{FF2B5EF4-FFF2-40B4-BE49-F238E27FC236}">
                <a16:creationId xmlns:a16="http://schemas.microsoft.com/office/drawing/2014/main" id="{D6C85D13-56A9-4EA3-9DA1-435987A4DB01}"/>
              </a:ext>
            </a:extLst>
          </p:cNvPr>
          <p:cNvSpPr>
            <a:spLocks noGrp="1"/>
          </p:cNvSpPr>
          <p:nvPr>
            <p:ph type="sldNum" sz="quarter" idx="10"/>
          </p:nvPr>
        </p:nvSpPr>
        <p:spPr/>
        <p:txBody>
          <a:bodyPr/>
          <a:lstStyle/>
          <a:p>
            <a:pPr fontAlgn="base">
              <a:spcBef>
                <a:spcPct val="0"/>
              </a:spcBef>
              <a:spcAft>
                <a:spcPct val="0"/>
              </a:spcAft>
              <a:defRPr/>
            </a:pPr>
            <a:r>
              <a:rPr lang="en-US"/>
              <a:t>6-</a:t>
            </a:r>
            <a:fld id="{F9FD7121-6344-493B-BB7B-CFD9AD1ECE15}" type="slidenum">
              <a:rPr lang="en-US" smtClean="0"/>
              <a:pPr fontAlgn="base">
                <a:spcBef>
                  <a:spcPct val="0"/>
                </a:spcBef>
                <a:spcAft>
                  <a:spcPct val="0"/>
                </a:spcAft>
                <a:defRPr/>
              </a:pPr>
              <a:t>75</a:t>
            </a:fld>
            <a:endParaRPr lang="en-US" dirty="0"/>
          </a:p>
        </p:txBody>
      </p:sp>
    </p:spTree>
    <p:custDataLst>
      <p:tags r:id="rId1"/>
    </p:custDataLst>
    <p:extLst>
      <p:ext uri="{BB962C8B-B14F-4D97-AF65-F5344CB8AC3E}">
        <p14:creationId xmlns:p14="http://schemas.microsoft.com/office/powerpoint/2010/main" val="329263683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Title 1"/>
          <p:cNvSpPr>
            <a:spLocks noGrp="1"/>
          </p:cNvSpPr>
          <p:nvPr>
            <p:ph type="title"/>
          </p:nvPr>
        </p:nvSpPr>
        <p:spPr>
          <a:xfrm>
            <a:off x="519113" y="553322"/>
            <a:ext cx="8051800" cy="1056730"/>
          </a:xfrm>
        </p:spPr>
        <p:txBody>
          <a:bodyPr/>
          <a:lstStyle/>
          <a:p>
            <a:r>
              <a:rPr lang="en-US" altLang="en-US" dirty="0"/>
              <a:t>Seven Drug Categories</a:t>
            </a:r>
            <a:br>
              <a:rPr lang="en-US" altLang="en-US" dirty="0"/>
            </a:br>
            <a:r>
              <a:rPr lang="en-US" altLang="en-US" dirty="0"/>
              <a:t>Cannabis</a:t>
            </a:r>
          </a:p>
        </p:txBody>
      </p:sp>
      <p:pic>
        <p:nvPicPr>
          <p:cNvPr id="6" name="Picture 5" descr="kentucky032003_fig2_thumb"/>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a:xfrm>
            <a:off x="3183842" y="1992530"/>
            <a:ext cx="2314575" cy="1804988"/>
          </a:xfrm>
          <a:prstGeom prst="rect">
            <a:avLst/>
          </a:prstGeom>
          <a:ln>
            <a:noFill/>
          </a:ln>
          <a:effectLst/>
        </p:spPr>
      </p:pic>
      <p:pic>
        <p:nvPicPr>
          <p:cNvPr id="7" name="Picture 6" descr="Marijuana_with_joints_and_pipe"/>
          <p:cNvPicPr>
            <a:picLocks noChangeAspect="1" noChangeArrowheads="1"/>
          </p:cNvPicPr>
          <p:nvPr/>
        </p:nvPicPr>
        <p:blipFill rotWithShape="1">
          <a:blip r:embed="rId5">
            <a:extLst>
              <a:ext uri="{28A0092B-C50C-407E-A947-70E740481C1C}">
                <a14:useLocalDpi xmlns:a14="http://schemas.microsoft.com/office/drawing/2010/main" val="0"/>
              </a:ext>
            </a:extLst>
          </a:blip>
          <a:srcRect l="2669" t="3041" r="5912" b="2109"/>
          <a:stretch/>
        </p:blipFill>
        <p:spPr bwMode="auto">
          <a:xfrm>
            <a:off x="576543" y="1992530"/>
            <a:ext cx="2314575" cy="4003589"/>
          </a:xfrm>
          <a:prstGeom prst="rect">
            <a:avLst/>
          </a:prstGeom>
          <a:ln>
            <a:noFill/>
          </a:ln>
          <a:effectLst/>
        </p:spPr>
      </p:pic>
      <p:pic>
        <p:nvPicPr>
          <p:cNvPr id="12" name="Pictur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791141" y="1992530"/>
            <a:ext cx="2717622" cy="1804988"/>
          </a:xfrm>
          <a:prstGeom prst="rect">
            <a:avLst/>
          </a:prstGeom>
        </p:spPr>
      </p:pic>
      <p:pic>
        <p:nvPicPr>
          <p:cNvPr id="13" name="Picture 1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348542" y="4046367"/>
            <a:ext cx="2801410" cy="2197658"/>
          </a:xfrm>
          <a:prstGeom prst="rect">
            <a:avLst/>
          </a:prstGeom>
        </p:spPr>
      </p:pic>
      <p:sp>
        <p:nvSpPr>
          <p:cNvPr id="2" name="Slide Number Placeholder 1">
            <a:extLst>
              <a:ext uri="{FF2B5EF4-FFF2-40B4-BE49-F238E27FC236}">
                <a16:creationId xmlns:a16="http://schemas.microsoft.com/office/drawing/2014/main" id="{1E9E6E51-343A-4F98-97F4-FF89A00F268A}"/>
              </a:ext>
            </a:extLst>
          </p:cNvPr>
          <p:cNvSpPr>
            <a:spLocks noGrp="1"/>
          </p:cNvSpPr>
          <p:nvPr>
            <p:ph type="sldNum" sz="quarter" idx="10"/>
          </p:nvPr>
        </p:nvSpPr>
        <p:spPr/>
        <p:txBody>
          <a:bodyPr/>
          <a:lstStyle/>
          <a:p>
            <a:pPr fontAlgn="base">
              <a:spcBef>
                <a:spcPct val="0"/>
              </a:spcBef>
              <a:spcAft>
                <a:spcPct val="0"/>
              </a:spcAft>
              <a:defRPr/>
            </a:pPr>
            <a:r>
              <a:rPr lang="en-US"/>
              <a:t>6-</a:t>
            </a:r>
            <a:fld id="{F9FD7121-6344-493B-BB7B-CFD9AD1ECE15}" type="slidenum">
              <a:rPr lang="en-US" smtClean="0"/>
              <a:pPr fontAlgn="base">
                <a:spcBef>
                  <a:spcPct val="0"/>
                </a:spcBef>
                <a:spcAft>
                  <a:spcPct val="0"/>
                </a:spcAft>
                <a:defRPr/>
              </a:pPr>
              <a:t>76</a:t>
            </a:fld>
            <a:endParaRPr lang="en-US" dirty="0"/>
          </a:p>
        </p:txBody>
      </p:sp>
    </p:spTree>
    <p:custDataLst>
      <p:tags r:id="rId1"/>
    </p:custData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80240" y="1602294"/>
            <a:ext cx="2668202" cy="1785028"/>
          </a:xfrm>
          <a:prstGeom prst="rect">
            <a:avLst/>
          </a:prstGeom>
        </p:spPr>
      </p:pic>
      <p:sp>
        <p:nvSpPr>
          <p:cNvPr id="113666" name="Title 1"/>
          <p:cNvSpPr>
            <a:spLocks noGrp="1"/>
          </p:cNvSpPr>
          <p:nvPr>
            <p:ph type="title"/>
          </p:nvPr>
        </p:nvSpPr>
        <p:spPr>
          <a:xfrm>
            <a:off x="519113" y="553322"/>
            <a:ext cx="8051800" cy="582613"/>
          </a:xfrm>
        </p:spPr>
        <p:txBody>
          <a:bodyPr/>
          <a:lstStyle/>
          <a:p>
            <a:r>
              <a:rPr lang="en-US" altLang="en-US" dirty="0">
                <a:solidFill>
                  <a:schemeClr val="tx1"/>
                </a:solidFill>
              </a:rPr>
              <a:t>Forms of Cannabis </a:t>
            </a:r>
            <a:endParaRPr lang="en-US" altLang="en-US" dirty="0"/>
          </a:p>
        </p:txBody>
      </p:sp>
      <p:sp>
        <p:nvSpPr>
          <p:cNvPr id="113667" name="Content Placeholder 2"/>
          <p:cNvSpPr>
            <a:spLocks noGrp="1"/>
          </p:cNvSpPr>
          <p:nvPr>
            <p:ph idx="1"/>
          </p:nvPr>
        </p:nvSpPr>
        <p:spPr>
          <a:xfrm>
            <a:off x="1009291" y="1720850"/>
            <a:ext cx="8026400" cy="4386263"/>
          </a:xfrm>
        </p:spPr>
        <p:txBody>
          <a:bodyPr/>
          <a:lstStyle/>
          <a:p>
            <a:endParaRPr lang="en-US" altLang="en-US" dirty="0"/>
          </a:p>
          <a:p>
            <a:endParaRPr lang="en-US" altLang="en-US" dirty="0"/>
          </a:p>
          <a:p>
            <a:endParaRPr lang="en-US" altLang="en-US" dirty="0"/>
          </a:p>
          <a:p>
            <a:r>
              <a:rPr lang="en-US" altLang="en-US" dirty="0">
                <a:solidFill>
                  <a:srgbClr val="002060"/>
                </a:solidFill>
              </a:rPr>
              <a:t>          </a:t>
            </a:r>
            <a:r>
              <a:rPr lang="en-US" altLang="en-US" dirty="0"/>
              <a:t>Marijuana		    	   Hashish</a:t>
            </a:r>
          </a:p>
          <a:p>
            <a:endParaRPr lang="en-US" altLang="en-US" dirty="0"/>
          </a:p>
          <a:p>
            <a:endParaRPr lang="en-US" altLang="en-US" dirty="0"/>
          </a:p>
          <a:p>
            <a:endParaRPr lang="en-US" altLang="en-US" dirty="0"/>
          </a:p>
          <a:p>
            <a:endParaRPr lang="en-US" altLang="en-US" dirty="0"/>
          </a:p>
          <a:p>
            <a:r>
              <a:rPr lang="en-US" altLang="en-US" dirty="0"/>
              <a:t>           Hash Oil                             Edibles</a:t>
            </a:r>
          </a:p>
          <a:p>
            <a:endParaRPr lang="en-US" altLang="en-US" dirty="0">
              <a:solidFill>
                <a:srgbClr val="002060"/>
              </a:solidFill>
            </a:endParaRPr>
          </a:p>
        </p:txBody>
      </p:sp>
      <p:pic>
        <p:nvPicPr>
          <p:cNvPr id="6" name="Picture 8" descr="hashish oil"/>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r="8016"/>
          <a:stretch/>
        </p:blipFill>
        <p:spPr bwMode="auto">
          <a:xfrm>
            <a:off x="1471730" y="4043772"/>
            <a:ext cx="2631878" cy="1406506"/>
          </a:xfrm>
          <a:prstGeom prst="rect">
            <a:avLst/>
          </a:prstGeom>
          <a:ln>
            <a:noFill/>
          </a:ln>
          <a:effectLst/>
        </p:spPr>
      </p:pic>
      <p:pic>
        <p:nvPicPr>
          <p:cNvPr id="13" name="Picture 12"/>
          <p:cNvPicPr>
            <a:picLocks noChangeAspect="1"/>
          </p:cNvPicPr>
          <p:nvPr/>
        </p:nvPicPr>
        <p:blipFill rotWithShape="1">
          <a:blip r:embed="rId6">
            <a:extLst>
              <a:ext uri="{28A0092B-C50C-407E-A947-70E740481C1C}">
                <a14:useLocalDpi xmlns:a14="http://schemas.microsoft.com/office/drawing/2010/main" val="0"/>
              </a:ext>
            </a:extLst>
          </a:blip>
          <a:srcRect t="22156"/>
          <a:stretch/>
        </p:blipFill>
        <p:spPr>
          <a:xfrm>
            <a:off x="5367978" y="1872611"/>
            <a:ext cx="2131414" cy="1244394"/>
          </a:xfrm>
          <a:prstGeom prst="rect">
            <a:avLst/>
          </a:prstGeom>
        </p:spPr>
      </p:pic>
      <p:pic>
        <p:nvPicPr>
          <p:cNvPr id="8" name="Picture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367978" y="4034637"/>
            <a:ext cx="2131414" cy="1415641"/>
          </a:xfrm>
          <a:prstGeom prst="rect">
            <a:avLst/>
          </a:prstGeom>
        </p:spPr>
      </p:pic>
      <p:sp>
        <p:nvSpPr>
          <p:cNvPr id="2" name="Slide Number Placeholder 1">
            <a:extLst>
              <a:ext uri="{FF2B5EF4-FFF2-40B4-BE49-F238E27FC236}">
                <a16:creationId xmlns:a16="http://schemas.microsoft.com/office/drawing/2014/main" id="{C0314C5F-763B-4212-A2C8-7F514F5E480D}"/>
              </a:ext>
            </a:extLst>
          </p:cNvPr>
          <p:cNvSpPr>
            <a:spLocks noGrp="1"/>
          </p:cNvSpPr>
          <p:nvPr>
            <p:ph type="sldNum" sz="quarter" idx="10"/>
          </p:nvPr>
        </p:nvSpPr>
        <p:spPr/>
        <p:txBody>
          <a:bodyPr/>
          <a:lstStyle/>
          <a:p>
            <a:pPr fontAlgn="base">
              <a:spcBef>
                <a:spcPct val="0"/>
              </a:spcBef>
              <a:spcAft>
                <a:spcPct val="0"/>
              </a:spcAft>
              <a:defRPr/>
            </a:pPr>
            <a:r>
              <a:rPr lang="en-US"/>
              <a:t>6-</a:t>
            </a:r>
            <a:fld id="{F9FD7121-6344-493B-BB7B-CFD9AD1ECE15}" type="slidenum">
              <a:rPr lang="en-US" smtClean="0"/>
              <a:pPr fontAlgn="base">
                <a:spcBef>
                  <a:spcPct val="0"/>
                </a:spcBef>
                <a:spcAft>
                  <a:spcPct val="0"/>
                </a:spcAft>
                <a:defRPr/>
              </a:pPr>
              <a:t>77</a:t>
            </a:fld>
            <a:endParaRPr lang="en-US" dirty="0"/>
          </a:p>
        </p:txBody>
      </p:sp>
    </p:spTree>
    <p:custDataLst>
      <p:tags r:id="rId1"/>
    </p:custData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17982" y="2119245"/>
            <a:ext cx="7089346" cy="2619509"/>
          </a:xfrm>
          <a:prstGeom prst="rect">
            <a:avLst/>
          </a:prstGeom>
        </p:spPr>
      </p:pic>
      <p:sp>
        <p:nvSpPr>
          <p:cNvPr id="5" name="Title 1"/>
          <p:cNvSpPr>
            <a:spLocks noGrp="1"/>
          </p:cNvSpPr>
          <p:nvPr>
            <p:ph type="title"/>
          </p:nvPr>
        </p:nvSpPr>
        <p:spPr>
          <a:xfrm>
            <a:off x="457200" y="635982"/>
            <a:ext cx="8229600" cy="640080"/>
          </a:xfrm>
        </p:spPr>
        <p:txBody>
          <a:bodyPr/>
          <a:lstStyle/>
          <a:p>
            <a:r>
              <a:rPr lang="en-US" altLang="en-US" dirty="0"/>
              <a:t>THC Concentrations</a:t>
            </a:r>
            <a:endParaRPr lang="en-US" altLang="en-US" b="0" dirty="0"/>
          </a:p>
        </p:txBody>
      </p:sp>
      <p:sp>
        <p:nvSpPr>
          <p:cNvPr id="15" name="TextBox 14"/>
          <p:cNvSpPr txBox="1"/>
          <p:nvPr/>
        </p:nvSpPr>
        <p:spPr>
          <a:xfrm>
            <a:off x="534115" y="5301336"/>
            <a:ext cx="1390562" cy="461665"/>
          </a:xfrm>
          <a:prstGeom prst="rect">
            <a:avLst/>
          </a:prstGeom>
          <a:noFill/>
        </p:spPr>
        <p:txBody>
          <a:bodyPr wrap="square" rtlCol="0">
            <a:spAutoFit/>
          </a:bodyPr>
          <a:lstStyle/>
          <a:p>
            <a:pPr algn="ctr"/>
            <a:r>
              <a:rPr lang="en-US" sz="2400" kern="0" dirty="0">
                <a:solidFill>
                  <a:srgbClr val="000000"/>
                </a:solidFill>
                <a:latin typeface="+mj-lt"/>
              </a:rPr>
              <a:t>3% - 6%</a:t>
            </a:r>
          </a:p>
        </p:txBody>
      </p:sp>
      <p:sp>
        <p:nvSpPr>
          <p:cNvPr id="16" name="TextBox 15"/>
          <p:cNvSpPr txBox="1"/>
          <p:nvPr/>
        </p:nvSpPr>
        <p:spPr>
          <a:xfrm>
            <a:off x="3181438" y="5301336"/>
            <a:ext cx="1390562" cy="461665"/>
          </a:xfrm>
          <a:prstGeom prst="rect">
            <a:avLst/>
          </a:prstGeom>
          <a:noFill/>
        </p:spPr>
        <p:txBody>
          <a:bodyPr wrap="square" rtlCol="0">
            <a:spAutoFit/>
          </a:bodyPr>
          <a:lstStyle/>
          <a:p>
            <a:pPr algn="ctr"/>
            <a:r>
              <a:rPr lang="en-US" sz="2400" kern="0" dirty="0">
                <a:solidFill>
                  <a:srgbClr val="000000"/>
                </a:solidFill>
                <a:latin typeface="+mj-lt"/>
              </a:rPr>
              <a:t>30%+</a:t>
            </a:r>
          </a:p>
        </p:txBody>
      </p:sp>
      <p:sp>
        <p:nvSpPr>
          <p:cNvPr id="3" name="TextBox 2"/>
          <p:cNvSpPr txBox="1"/>
          <p:nvPr/>
        </p:nvSpPr>
        <p:spPr>
          <a:xfrm>
            <a:off x="531270" y="4812936"/>
            <a:ext cx="1378216" cy="492443"/>
          </a:xfrm>
          <a:prstGeom prst="rect">
            <a:avLst/>
          </a:prstGeom>
          <a:noFill/>
        </p:spPr>
        <p:txBody>
          <a:bodyPr wrap="square" rtlCol="0">
            <a:spAutoFit/>
          </a:bodyPr>
          <a:lstStyle/>
          <a:p>
            <a:pPr algn="ctr"/>
            <a:r>
              <a:rPr lang="en-US" sz="2600" kern="0" dirty="0">
                <a:solidFill>
                  <a:sysClr val="windowText" lastClr="000000"/>
                </a:solidFill>
                <a:latin typeface="+mj-lt"/>
              </a:rPr>
              <a:t>1970’s</a:t>
            </a:r>
          </a:p>
        </p:txBody>
      </p:sp>
      <p:sp>
        <p:nvSpPr>
          <p:cNvPr id="20" name="TextBox 19"/>
          <p:cNvSpPr txBox="1"/>
          <p:nvPr/>
        </p:nvSpPr>
        <p:spPr>
          <a:xfrm>
            <a:off x="2682252" y="4808893"/>
            <a:ext cx="2492354" cy="492443"/>
          </a:xfrm>
          <a:prstGeom prst="rect">
            <a:avLst/>
          </a:prstGeom>
          <a:noFill/>
        </p:spPr>
        <p:txBody>
          <a:bodyPr wrap="square" rtlCol="0">
            <a:spAutoFit/>
          </a:bodyPr>
          <a:lstStyle/>
          <a:p>
            <a:pPr algn="ctr"/>
            <a:r>
              <a:rPr lang="en-US" sz="2600" kern="0" dirty="0">
                <a:solidFill>
                  <a:sysClr val="windowText" lastClr="000000"/>
                </a:solidFill>
                <a:latin typeface="+mj-lt"/>
              </a:rPr>
              <a:t>Current Levels</a:t>
            </a:r>
          </a:p>
        </p:txBody>
      </p:sp>
      <p:sp>
        <p:nvSpPr>
          <p:cNvPr id="21" name="TextBox 20"/>
          <p:cNvSpPr txBox="1"/>
          <p:nvPr/>
        </p:nvSpPr>
        <p:spPr>
          <a:xfrm>
            <a:off x="6461749" y="4808893"/>
            <a:ext cx="1390562" cy="492443"/>
          </a:xfrm>
          <a:prstGeom prst="rect">
            <a:avLst/>
          </a:prstGeom>
          <a:noFill/>
        </p:spPr>
        <p:txBody>
          <a:bodyPr wrap="square" rtlCol="0">
            <a:spAutoFit/>
          </a:bodyPr>
          <a:lstStyle/>
          <a:p>
            <a:pPr algn="ctr"/>
            <a:r>
              <a:rPr lang="en-US" sz="2600" kern="0" dirty="0">
                <a:solidFill>
                  <a:sysClr val="windowText" lastClr="000000"/>
                </a:solidFill>
                <a:latin typeface="+mj-lt"/>
              </a:rPr>
              <a:t>Wax</a:t>
            </a:r>
          </a:p>
        </p:txBody>
      </p:sp>
      <p:sp>
        <p:nvSpPr>
          <p:cNvPr id="17" name="TextBox 16"/>
          <p:cNvSpPr txBox="1"/>
          <p:nvPr/>
        </p:nvSpPr>
        <p:spPr>
          <a:xfrm>
            <a:off x="6446558" y="5301336"/>
            <a:ext cx="1521570" cy="461665"/>
          </a:xfrm>
          <a:prstGeom prst="rect">
            <a:avLst/>
          </a:prstGeom>
          <a:noFill/>
        </p:spPr>
        <p:txBody>
          <a:bodyPr wrap="none" rtlCol="0">
            <a:spAutoFit/>
          </a:bodyPr>
          <a:lstStyle/>
          <a:p>
            <a:r>
              <a:rPr lang="en-US" sz="2400" kern="0" dirty="0">
                <a:solidFill>
                  <a:srgbClr val="000000"/>
                </a:solidFill>
                <a:latin typeface="+mj-lt"/>
              </a:rPr>
              <a:t>80%-90%</a:t>
            </a:r>
          </a:p>
        </p:txBody>
      </p:sp>
      <p:sp>
        <p:nvSpPr>
          <p:cNvPr id="4" name="Slide Number Placeholder 3">
            <a:extLst>
              <a:ext uri="{FF2B5EF4-FFF2-40B4-BE49-F238E27FC236}">
                <a16:creationId xmlns:a16="http://schemas.microsoft.com/office/drawing/2014/main" id="{EDD7C9E2-F9E4-44E3-A57C-93F63C47D7B5}"/>
              </a:ext>
            </a:extLst>
          </p:cNvPr>
          <p:cNvSpPr>
            <a:spLocks noGrp="1"/>
          </p:cNvSpPr>
          <p:nvPr>
            <p:ph type="sldNum" sz="quarter" idx="10"/>
          </p:nvPr>
        </p:nvSpPr>
        <p:spPr/>
        <p:txBody>
          <a:bodyPr/>
          <a:lstStyle/>
          <a:p>
            <a:pPr fontAlgn="base">
              <a:spcBef>
                <a:spcPct val="0"/>
              </a:spcBef>
              <a:spcAft>
                <a:spcPct val="0"/>
              </a:spcAft>
              <a:defRPr/>
            </a:pPr>
            <a:r>
              <a:rPr lang="en-US"/>
              <a:t>6-</a:t>
            </a:r>
            <a:fld id="{F9FD7121-6344-493B-BB7B-CFD9AD1ECE15}" type="slidenum">
              <a:rPr lang="en-US" smtClean="0"/>
              <a:pPr fontAlgn="base">
                <a:spcBef>
                  <a:spcPct val="0"/>
                </a:spcBef>
                <a:spcAft>
                  <a:spcPct val="0"/>
                </a:spcAft>
                <a:defRPr/>
              </a:pPr>
              <a:t>78</a:t>
            </a:fld>
            <a:endParaRPr lang="en-US" dirty="0"/>
          </a:p>
        </p:txBody>
      </p:sp>
      <p:sp>
        <p:nvSpPr>
          <p:cNvPr id="2" name="Rectangle 1">
            <a:extLst>
              <a:ext uri="{FF2B5EF4-FFF2-40B4-BE49-F238E27FC236}">
                <a16:creationId xmlns:a16="http://schemas.microsoft.com/office/drawing/2014/main" id="{DF7997B6-47E8-4892-9378-75C9AC8E1D57}"/>
              </a:ext>
            </a:extLst>
          </p:cNvPr>
          <p:cNvSpPr/>
          <p:nvPr/>
        </p:nvSpPr>
        <p:spPr>
          <a:xfrm>
            <a:off x="103136" y="1552621"/>
            <a:ext cx="2029691" cy="450272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71C87A69-C9C8-4E65-ADC3-4E2BB4071ABF}"/>
              </a:ext>
            </a:extLst>
          </p:cNvPr>
          <p:cNvSpPr/>
          <p:nvPr/>
        </p:nvSpPr>
        <p:spPr>
          <a:xfrm>
            <a:off x="2806902" y="1633105"/>
            <a:ext cx="2492354" cy="450272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AB2219AD-F2B6-4279-82CE-7A79D2DB60EA}"/>
              </a:ext>
            </a:extLst>
          </p:cNvPr>
          <p:cNvSpPr/>
          <p:nvPr/>
        </p:nvSpPr>
        <p:spPr>
          <a:xfrm>
            <a:off x="5996327" y="1574634"/>
            <a:ext cx="2885076" cy="450272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549419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xit" presetSubtype="1" fill="hold" grpId="0" nodeType="withEffect">
                                  <p:stCondLst>
                                    <p:cond delay="0"/>
                                  </p:stCondLst>
                                  <p:childTnLst>
                                    <p:animEffect transition="out" filter="wipe(up)">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2" presetClass="exit" presetSubtype="1" fill="hold" grpId="0" nodeType="clickEffect">
                                  <p:stCondLst>
                                    <p:cond delay="0"/>
                                  </p:stCondLst>
                                  <p:childTnLst>
                                    <p:animEffect transition="out" filter="wipe(up)">
                                      <p:cBhvr>
                                        <p:cTn id="11" dur="500"/>
                                        <p:tgtEl>
                                          <p:spTgt spid="14"/>
                                        </p:tgtEl>
                                      </p:cBhvr>
                                    </p:animEffect>
                                    <p:set>
                                      <p:cBhvr>
                                        <p:cTn id="12" dur="1" fill="hold">
                                          <p:stCondLst>
                                            <p:cond delay="499"/>
                                          </p:stCondLst>
                                        </p:cTn>
                                        <p:tgtEl>
                                          <p:spTgt spid="14"/>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2" presetClass="exit" presetSubtype="1" fill="hold" grpId="0" nodeType="clickEffect">
                                  <p:stCondLst>
                                    <p:cond delay="0"/>
                                  </p:stCondLst>
                                  <p:childTnLst>
                                    <p:animEffect transition="out" filter="wipe(up)">
                                      <p:cBhvr>
                                        <p:cTn id="16" dur="500"/>
                                        <p:tgtEl>
                                          <p:spTgt spid="18"/>
                                        </p:tgtEl>
                                      </p:cBhvr>
                                    </p:animEffect>
                                    <p:set>
                                      <p:cBhvr>
                                        <p:cTn id="17" dur="1" fill="hold">
                                          <p:stCondLst>
                                            <p:cond delay="499"/>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4" grpId="0" animBg="1"/>
      <p:bldP spid="18"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a:spLocks noGrp="1" noChangeArrowheads="1"/>
          </p:cNvSpPr>
          <p:nvPr>
            <p:ph type="title"/>
          </p:nvPr>
        </p:nvSpPr>
        <p:spPr/>
        <p:txBody>
          <a:bodyPr/>
          <a:lstStyle/>
          <a:p>
            <a:r>
              <a:rPr lang="en-US" altLang="en-US" dirty="0"/>
              <a:t>Synthetic Cannabinoid Products</a:t>
            </a:r>
          </a:p>
        </p:txBody>
      </p:sp>
      <p:sp>
        <p:nvSpPr>
          <p:cNvPr id="3" name="Slide Number Placeholder 2">
            <a:extLst>
              <a:ext uri="{FF2B5EF4-FFF2-40B4-BE49-F238E27FC236}">
                <a16:creationId xmlns:a16="http://schemas.microsoft.com/office/drawing/2014/main" id="{7BD3FA1A-7998-458F-8235-BD3A8F3AC254}"/>
              </a:ext>
            </a:extLst>
          </p:cNvPr>
          <p:cNvSpPr>
            <a:spLocks noGrp="1"/>
          </p:cNvSpPr>
          <p:nvPr>
            <p:ph type="sldNum" sz="quarter" idx="10"/>
          </p:nvPr>
        </p:nvSpPr>
        <p:spPr/>
        <p:txBody>
          <a:bodyPr/>
          <a:lstStyle/>
          <a:p>
            <a:r>
              <a:rPr lang="en-US"/>
              <a:t>6-</a:t>
            </a:r>
            <a:fld id="{F9FD7121-6344-493B-BB7B-CFD9AD1ECE15}" type="slidenum">
              <a:rPr lang="en-US" smtClean="0"/>
              <a:pPr/>
              <a:t>79</a:t>
            </a:fld>
            <a:endParaRPr lang="en-US" dirty="0"/>
          </a:p>
        </p:txBody>
      </p:sp>
      <p:sp>
        <p:nvSpPr>
          <p:cNvPr id="6" name="Rectangle 3"/>
          <p:cNvSpPr txBox="1">
            <a:spLocks noChangeArrowheads="1"/>
          </p:cNvSpPr>
          <p:nvPr/>
        </p:nvSpPr>
        <p:spPr bwMode="auto">
          <a:xfrm>
            <a:off x="495300" y="2049517"/>
            <a:ext cx="8380678" cy="3646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rmAutofit/>
          </a:bodyPr>
          <a:lstStyle>
            <a:lvl1pPr marL="342900" indent="-342900" algn="l" rtl="0" eaLnBrk="0" fontAlgn="base" hangingPunct="0">
              <a:spcBef>
                <a:spcPct val="0"/>
              </a:spcBef>
              <a:spcAft>
                <a:spcPct val="0"/>
              </a:spcAft>
              <a:defRPr sz="3200" b="1">
                <a:solidFill>
                  <a:srgbClr val="003366"/>
                </a:solidFill>
                <a:latin typeface="+mj-lt"/>
                <a:ea typeface="+mn-ea"/>
                <a:cs typeface="+mn-cs"/>
              </a:defRPr>
            </a:lvl1pPr>
            <a:lvl2pPr marL="287338" indent="-173038" algn="l" rtl="0" eaLnBrk="0" fontAlgn="base" hangingPunct="0">
              <a:spcBef>
                <a:spcPct val="0"/>
              </a:spcBef>
              <a:spcAft>
                <a:spcPct val="0"/>
              </a:spcAft>
              <a:buFont typeface="Wingdings" pitchFamily="2" charset="2"/>
              <a:buChar char="ü"/>
              <a:defRPr sz="2800" b="1">
                <a:solidFill>
                  <a:srgbClr val="003366"/>
                </a:solidFill>
                <a:latin typeface="+mj-lt"/>
              </a:defRPr>
            </a:lvl2pPr>
            <a:lvl3pPr marL="627063" indent="-173038" algn="l" rtl="0" eaLnBrk="0" fontAlgn="base" hangingPunct="0">
              <a:spcBef>
                <a:spcPct val="0"/>
              </a:spcBef>
              <a:spcAft>
                <a:spcPct val="0"/>
              </a:spcAft>
              <a:buFont typeface="Trebuchet MS" pitchFamily="34" charset="0"/>
              <a:buChar char="―"/>
              <a:defRPr sz="2400">
                <a:solidFill>
                  <a:srgbClr val="003366"/>
                </a:solidFill>
                <a:latin typeface="+mj-lt"/>
              </a:defRPr>
            </a:lvl3pPr>
            <a:lvl4pPr marL="1031875" indent="-228600" algn="l" rtl="0" eaLnBrk="0" fontAlgn="base" hangingPunct="0">
              <a:spcBef>
                <a:spcPct val="0"/>
              </a:spcBef>
              <a:spcAft>
                <a:spcPct val="0"/>
              </a:spcAft>
              <a:buFont typeface="Wingdings" pitchFamily="2" charset="2"/>
              <a:buChar char="Ø"/>
              <a:defRPr sz="2000">
                <a:solidFill>
                  <a:srgbClr val="003366"/>
                </a:solidFill>
                <a:latin typeface="+mj-lt"/>
              </a:defRPr>
            </a:lvl4pPr>
            <a:lvl5pPr marL="1377950" indent="-230188" algn="l" rtl="0" eaLnBrk="0" fontAlgn="base" hangingPunct="0">
              <a:spcBef>
                <a:spcPct val="0"/>
              </a:spcBef>
              <a:spcAft>
                <a:spcPct val="0"/>
              </a:spcAft>
              <a:buFont typeface="Trebuchet MS" pitchFamily="34" charset="0"/>
              <a:buChar char="―"/>
              <a:defRPr sz="2000">
                <a:solidFill>
                  <a:srgbClr val="003366"/>
                </a:solidFill>
                <a:latin typeface="+mj-lt"/>
              </a:defRPr>
            </a:lvl5pPr>
            <a:lvl6pPr marL="1835150" indent="-230188" algn="l" rtl="0" fontAlgn="base">
              <a:spcBef>
                <a:spcPct val="0"/>
              </a:spcBef>
              <a:spcAft>
                <a:spcPct val="0"/>
              </a:spcAft>
              <a:buChar char="•"/>
              <a:defRPr>
                <a:solidFill>
                  <a:srgbClr val="003366"/>
                </a:solidFill>
                <a:latin typeface="+mn-lt"/>
              </a:defRPr>
            </a:lvl6pPr>
            <a:lvl7pPr marL="2292350" indent="-230188" algn="l" rtl="0" fontAlgn="base">
              <a:spcBef>
                <a:spcPct val="0"/>
              </a:spcBef>
              <a:spcAft>
                <a:spcPct val="0"/>
              </a:spcAft>
              <a:buChar char="•"/>
              <a:defRPr>
                <a:solidFill>
                  <a:srgbClr val="003366"/>
                </a:solidFill>
                <a:latin typeface="+mn-lt"/>
              </a:defRPr>
            </a:lvl7pPr>
            <a:lvl8pPr marL="2749550" indent="-230188" algn="l" rtl="0" fontAlgn="base">
              <a:spcBef>
                <a:spcPct val="0"/>
              </a:spcBef>
              <a:spcAft>
                <a:spcPct val="0"/>
              </a:spcAft>
              <a:buChar char="•"/>
              <a:defRPr>
                <a:solidFill>
                  <a:srgbClr val="003366"/>
                </a:solidFill>
                <a:latin typeface="+mn-lt"/>
              </a:defRPr>
            </a:lvl8pPr>
            <a:lvl9pPr marL="3206750" indent="-230188" algn="l" rtl="0" fontAlgn="base">
              <a:spcBef>
                <a:spcPct val="0"/>
              </a:spcBef>
              <a:spcAft>
                <a:spcPct val="0"/>
              </a:spcAft>
              <a:buChar char="•"/>
              <a:defRPr>
                <a:solidFill>
                  <a:srgbClr val="003366"/>
                </a:solidFill>
                <a:latin typeface="+mn-lt"/>
              </a:defRPr>
            </a:lvl9pPr>
          </a:lstStyle>
          <a:p>
            <a:pPr marL="284163" indent="-284163">
              <a:spcBef>
                <a:spcPts val="1200"/>
              </a:spcBef>
              <a:buFont typeface="Arial" panose="020B0604020202020204" pitchFamily="34" charset="0"/>
              <a:buChar char="•"/>
            </a:pPr>
            <a:r>
              <a:rPr lang="en-US" altLang="en-US" sz="2600" b="0" kern="0" dirty="0">
                <a:solidFill>
                  <a:srgbClr val="000000"/>
                </a:solidFill>
                <a:ea typeface="Calibri" pitchFamily="34" charset="0"/>
                <a:cs typeface="Arial" charset="0"/>
              </a:rPr>
              <a:t> Olive colored herbs</a:t>
            </a:r>
          </a:p>
          <a:p>
            <a:pPr marL="284163" indent="-284163">
              <a:spcBef>
                <a:spcPts val="1200"/>
              </a:spcBef>
              <a:buFont typeface="Arial" panose="020B0604020202020204" pitchFamily="34" charset="0"/>
              <a:buChar char="•"/>
            </a:pPr>
            <a:r>
              <a:rPr lang="en-US" altLang="en-US" sz="2600" b="0" kern="0" dirty="0">
                <a:solidFill>
                  <a:srgbClr val="000000"/>
                </a:solidFill>
                <a:ea typeface="Calibri" pitchFamily="34" charset="0"/>
                <a:cs typeface="Arial" charset="0"/>
              </a:rPr>
              <a:t> Combination of herbs</a:t>
            </a:r>
          </a:p>
          <a:p>
            <a:pPr marL="284163" indent="-284163">
              <a:spcBef>
                <a:spcPts val="1200"/>
              </a:spcBef>
              <a:buFont typeface="Arial" panose="020B0604020202020204" pitchFamily="34" charset="0"/>
              <a:buChar char="•"/>
            </a:pPr>
            <a:r>
              <a:rPr lang="en-US" altLang="en-US" sz="2600" b="0" kern="0" dirty="0">
                <a:solidFill>
                  <a:srgbClr val="000000"/>
                </a:solidFill>
                <a:ea typeface="Calibri" pitchFamily="34" charset="0"/>
                <a:cs typeface="Arial" charset="0"/>
              </a:rPr>
              <a:t> Plant materials</a:t>
            </a:r>
          </a:p>
          <a:p>
            <a:pPr marL="284163" indent="-284163">
              <a:spcBef>
                <a:spcPts val="1200"/>
              </a:spcBef>
              <a:buFont typeface="Arial" panose="020B0604020202020204" pitchFamily="34" charset="0"/>
              <a:buChar char="•"/>
            </a:pPr>
            <a:r>
              <a:rPr lang="en-US" altLang="en-US" sz="2600" b="0" kern="0" dirty="0">
                <a:solidFill>
                  <a:srgbClr val="000000"/>
                </a:solidFill>
                <a:ea typeface="Calibri" pitchFamily="34" charset="0"/>
                <a:cs typeface="Arial" charset="0"/>
              </a:rPr>
              <a:t> </a:t>
            </a:r>
            <a:r>
              <a:rPr lang="en-US" altLang="en-US" sz="2600" b="0" kern="0" dirty="0" err="1">
                <a:solidFill>
                  <a:srgbClr val="000000"/>
                </a:solidFill>
                <a:ea typeface="Calibri" pitchFamily="34" charset="0"/>
                <a:cs typeface="Arial" charset="0"/>
              </a:rPr>
              <a:t>Marinol</a:t>
            </a:r>
            <a:endParaRPr lang="en-US" altLang="en-US" sz="2600" b="0" kern="0" dirty="0">
              <a:solidFill>
                <a:srgbClr val="000000"/>
              </a:solidFill>
              <a:ea typeface="Calibri" pitchFamily="34" charset="0"/>
              <a:cs typeface="Arial" charset="0"/>
            </a:endParaRPr>
          </a:p>
          <a:p>
            <a:pPr>
              <a:spcBef>
                <a:spcPts val="1200"/>
              </a:spcBef>
            </a:pPr>
            <a:endParaRPr lang="en-US" altLang="en-US" sz="2600" b="0" kern="0" dirty="0">
              <a:solidFill>
                <a:srgbClr val="000000"/>
              </a:solidFill>
              <a:ea typeface="Calibri" pitchFamily="34" charset="0"/>
              <a:cs typeface="Arial" charset="0"/>
            </a:endParaRPr>
          </a:p>
        </p:txBody>
      </p:sp>
      <p:pic>
        <p:nvPicPr>
          <p:cNvPr id="7"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85639" y="2049517"/>
            <a:ext cx="3696391" cy="27900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58125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1"/>
          <p:cNvSpPr>
            <a:spLocks noGrp="1"/>
          </p:cNvSpPr>
          <p:nvPr>
            <p:ph sz="quarter" idx="1"/>
          </p:nvPr>
        </p:nvSpPr>
        <p:spPr>
          <a:xfrm>
            <a:off x="598394" y="2565173"/>
            <a:ext cx="3574423" cy="2300125"/>
          </a:xfrm>
        </p:spPr>
        <p:txBody>
          <a:bodyPr anchor="ctr"/>
          <a:lstStyle/>
          <a:p>
            <a:pPr lvl="1"/>
            <a:r>
              <a:rPr lang="en-US" altLang="en-US" dirty="0"/>
              <a:t>Oral</a:t>
            </a:r>
          </a:p>
          <a:p>
            <a:pPr lvl="1"/>
            <a:r>
              <a:rPr lang="en-US" altLang="en-US" dirty="0"/>
              <a:t>Insufflation</a:t>
            </a:r>
          </a:p>
          <a:p>
            <a:pPr lvl="1"/>
            <a:r>
              <a:rPr lang="en-US" altLang="en-US" dirty="0"/>
              <a:t>Injection</a:t>
            </a:r>
          </a:p>
        </p:txBody>
      </p:sp>
      <p:sp>
        <p:nvSpPr>
          <p:cNvPr id="6" name="Title 2"/>
          <p:cNvSpPr>
            <a:spLocks noGrp="1"/>
          </p:cNvSpPr>
          <p:nvPr>
            <p:ph type="title"/>
          </p:nvPr>
        </p:nvSpPr>
        <p:spPr/>
        <p:txBody>
          <a:bodyPr/>
          <a:lstStyle/>
          <a:p>
            <a:r>
              <a:rPr lang="en-US" altLang="en-US" dirty="0"/>
              <a:t>Methods of Administration</a:t>
            </a:r>
          </a:p>
        </p:txBody>
      </p:sp>
      <p:pic>
        <p:nvPicPr>
          <p:cNvPr id="8" name="Picture 6" descr="IX-5 Second"/>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32607" y="2573964"/>
            <a:ext cx="2396091" cy="2300125"/>
          </a:xfrm>
          <a:prstGeom prst="rect">
            <a:avLst/>
          </a:prstGeom>
          <a:ln>
            <a:noFill/>
          </a:ln>
          <a:effectLst/>
        </p:spPr>
      </p:pic>
      <p:pic>
        <p:nvPicPr>
          <p:cNvPr id="9" name="Picture 8" descr="Drugs"/>
          <p:cNvPicPr>
            <a:picLocks noChangeAspect="1"/>
          </p:cNvPicPr>
          <p:nvPr/>
        </p:nvPicPr>
        <p:blipFill rotWithShape="1">
          <a:blip r:embed="rId5">
            <a:extLst>
              <a:ext uri="{28A0092B-C50C-407E-A947-70E740481C1C}">
                <a14:useLocalDpi xmlns:a14="http://schemas.microsoft.com/office/drawing/2010/main" val="0"/>
              </a:ext>
            </a:extLst>
          </a:blip>
          <a:srcRect l="26867"/>
          <a:stretch/>
        </p:blipFill>
        <p:spPr>
          <a:xfrm>
            <a:off x="3891463" y="2565172"/>
            <a:ext cx="2316525" cy="2300125"/>
          </a:xfrm>
          <a:prstGeom prst="rect">
            <a:avLst/>
          </a:prstGeom>
        </p:spPr>
      </p:pic>
      <p:sp>
        <p:nvSpPr>
          <p:cNvPr id="10" name="Slide Number Placeholder 9">
            <a:extLst>
              <a:ext uri="{FF2B5EF4-FFF2-40B4-BE49-F238E27FC236}">
                <a16:creationId xmlns:a16="http://schemas.microsoft.com/office/drawing/2014/main" id="{828CAE8B-B0F3-464C-9D14-4EC0C6FD8546}"/>
              </a:ext>
            </a:extLst>
          </p:cNvPr>
          <p:cNvSpPr>
            <a:spLocks noGrp="1"/>
          </p:cNvSpPr>
          <p:nvPr>
            <p:ph type="sldNum" sz="quarter" idx="10"/>
          </p:nvPr>
        </p:nvSpPr>
        <p:spPr/>
        <p:txBody>
          <a:bodyPr/>
          <a:lstStyle/>
          <a:p>
            <a:pPr fontAlgn="base">
              <a:spcBef>
                <a:spcPct val="0"/>
              </a:spcBef>
              <a:spcAft>
                <a:spcPct val="0"/>
              </a:spcAft>
              <a:defRPr/>
            </a:pPr>
            <a:r>
              <a:rPr lang="en-US"/>
              <a:t>6-</a:t>
            </a:r>
            <a:fld id="{F9FD7121-6344-493B-BB7B-CFD9AD1ECE15}" type="slidenum">
              <a:rPr lang="en-US" smtClean="0"/>
              <a:pPr fontAlgn="base">
                <a:spcBef>
                  <a:spcPct val="0"/>
                </a:spcBef>
                <a:spcAft>
                  <a:spcPct val="0"/>
                </a:spcAft>
                <a:defRPr/>
              </a:pPr>
              <a:t>8</a:t>
            </a:fld>
            <a:endParaRPr lang="en-US" dirty="0"/>
          </a:p>
        </p:txBody>
      </p:sp>
    </p:spTree>
    <p:custDataLst>
      <p:tags r:id="rId1"/>
    </p:custDataLst>
    <p:extLst>
      <p:ext uri="{BB962C8B-B14F-4D97-AF65-F5344CB8AC3E}">
        <p14:creationId xmlns:p14="http://schemas.microsoft.com/office/powerpoint/2010/main" val="2529094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Title 1"/>
          <p:cNvSpPr>
            <a:spLocks noGrp="1"/>
          </p:cNvSpPr>
          <p:nvPr>
            <p:ph type="title"/>
          </p:nvPr>
        </p:nvSpPr>
        <p:spPr>
          <a:xfrm>
            <a:off x="519113" y="679450"/>
            <a:ext cx="8051800" cy="582613"/>
          </a:xfrm>
        </p:spPr>
        <p:txBody>
          <a:bodyPr/>
          <a:lstStyle/>
          <a:p>
            <a:r>
              <a:rPr lang="en-US" altLang="en-US" dirty="0"/>
              <a:t>Methods of Administration</a:t>
            </a:r>
            <a:r>
              <a:rPr lang="en-US" altLang="en-US" dirty="0">
                <a:solidFill>
                  <a:schemeClr val="bg1"/>
                </a:solidFill>
              </a:rPr>
              <a:t> </a:t>
            </a:r>
            <a:endParaRPr lang="en-US" altLang="en-US" dirty="0"/>
          </a:p>
        </p:txBody>
      </p:sp>
      <p:sp>
        <p:nvSpPr>
          <p:cNvPr id="116739" name="Content Placeholder 2"/>
          <p:cNvSpPr>
            <a:spLocks noGrp="1"/>
          </p:cNvSpPr>
          <p:nvPr>
            <p:ph idx="1"/>
          </p:nvPr>
        </p:nvSpPr>
        <p:spPr>
          <a:xfrm>
            <a:off x="1441536" y="1606691"/>
            <a:ext cx="2446030" cy="2071406"/>
          </a:xfrm>
        </p:spPr>
        <p:txBody>
          <a:bodyPr/>
          <a:lstStyle/>
          <a:p>
            <a:pPr marL="284163" indent="-284163">
              <a:lnSpc>
                <a:spcPct val="150000"/>
              </a:lnSpc>
              <a:buFont typeface="Arial" panose="020B0604020202020204" pitchFamily="34" charset="0"/>
              <a:buChar char="•"/>
            </a:pPr>
            <a:r>
              <a:rPr lang="en-US" sz="2600" b="0" dirty="0"/>
              <a:t>Smoked</a:t>
            </a:r>
          </a:p>
          <a:p>
            <a:pPr marL="284163" indent="-284163">
              <a:lnSpc>
                <a:spcPct val="150000"/>
              </a:lnSpc>
              <a:buFont typeface="Arial" panose="020B0604020202020204" pitchFamily="34" charset="0"/>
              <a:buChar char="•"/>
            </a:pPr>
            <a:r>
              <a:rPr lang="en-US" sz="2600" b="0" dirty="0"/>
              <a:t>Oral </a:t>
            </a:r>
          </a:p>
          <a:p>
            <a:pPr marL="284163" indent="-284163">
              <a:lnSpc>
                <a:spcPct val="150000"/>
              </a:lnSpc>
              <a:buFont typeface="Arial" panose="020B0604020202020204" pitchFamily="34" charset="0"/>
              <a:buChar char="•"/>
            </a:pPr>
            <a:r>
              <a:rPr lang="en-US" sz="2600" b="0" dirty="0"/>
              <a:t>Transdermal </a:t>
            </a: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53738" y="1781503"/>
            <a:ext cx="3217909" cy="1816562"/>
          </a:xfrm>
          <a:prstGeom prst="rect">
            <a:avLst/>
          </a:prstGeom>
        </p:spPr>
      </p:pic>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53738" y="3852909"/>
            <a:ext cx="3217909" cy="2137268"/>
          </a:xfrm>
          <a:prstGeom prst="rect">
            <a:avLst/>
          </a:prstGeom>
        </p:spPr>
      </p:pic>
      <p:pic>
        <p:nvPicPr>
          <p:cNvPr id="10" name="Picture 9"/>
          <p:cNvPicPr>
            <a:picLocks noChangeAspect="1"/>
          </p:cNvPicPr>
          <p:nvPr/>
        </p:nvPicPr>
        <p:blipFill rotWithShape="1">
          <a:blip r:embed="rId6" cstate="print">
            <a:extLst>
              <a:ext uri="{28A0092B-C50C-407E-A947-70E740481C1C}">
                <a14:useLocalDpi xmlns:a14="http://schemas.microsoft.com/office/drawing/2010/main" val="0"/>
              </a:ext>
            </a:extLst>
          </a:blip>
          <a:srcRect l="20195" t="53458" b="11122"/>
          <a:stretch/>
        </p:blipFill>
        <p:spPr>
          <a:xfrm>
            <a:off x="1441536" y="3852910"/>
            <a:ext cx="3210251" cy="2137268"/>
          </a:xfrm>
          <a:prstGeom prst="rect">
            <a:avLst/>
          </a:prstGeom>
        </p:spPr>
      </p:pic>
      <p:sp>
        <p:nvSpPr>
          <p:cNvPr id="2" name="Slide Number Placeholder 1">
            <a:extLst>
              <a:ext uri="{FF2B5EF4-FFF2-40B4-BE49-F238E27FC236}">
                <a16:creationId xmlns:a16="http://schemas.microsoft.com/office/drawing/2014/main" id="{7BF692CC-5303-43AB-80E8-8F46956D5A6D}"/>
              </a:ext>
            </a:extLst>
          </p:cNvPr>
          <p:cNvSpPr>
            <a:spLocks noGrp="1"/>
          </p:cNvSpPr>
          <p:nvPr>
            <p:ph type="sldNum" sz="quarter" idx="10"/>
          </p:nvPr>
        </p:nvSpPr>
        <p:spPr/>
        <p:txBody>
          <a:bodyPr/>
          <a:lstStyle/>
          <a:p>
            <a:pPr fontAlgn="base">
              <a:spcBef>
                <a:spcPct val="0"/>
              </a:spcBef>
              <a:spcAft>
                <a:spcPct val="0"/>
              </a:spcAft>
              <a:defRPr/>
            </a:pPr>
            <a:r>
              <a:rPr lang="en-US"/>
              <a:t>6-</a:t>
            </a:r>
            <a:fld id="{F9FD7121-6344-493B-BB7B-CFD9AD1ECE15}" type="slidenum">
              <a:rPr lang="en-US" smtClean="0"/>
              <a:pPr fontAlgn="base">
                <a:spcBef>
                  <a:spcPct val="0"/>
                </a:spcBef>
                <a:spcAft>
                  <a:spcPct val="0"/>
                </a:spcAft>
                <a:defRPr/>
              </a:pPr>
              <a:t>80</a:t>
            </a:fld>
            <a:endParaRPr lang="en-US" dirty="0"/>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1673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673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6739">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518615" y="679102"/>
            <a:ext cx="8052179" cy="582804"/>
          </a:xfrm>
        </p:spPr>
        <p:txBody>
          <a:bodyPr/>
          <a:lstStyle/>
          <a:p>
            <a:r>
              <a:rPr lang="en-US" dirty="0"/>
              <a:t>Effects of Cannabis on Driving</a:t>
            </a: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0775" y="1524715"/>
            <a:ext cx="5715000" cy="4705350"/>
          </a:xfrm>
          <a:prstGeom prst="rect">
            <a:avLst/>
          </a:prstGeom>
        </p:spPr>
      </p:pic>
      <p:sp>
        <p:nvSpPr>
          <p:cNvPr id="2" name="Slide Number Placeholder 1">
            <a:extLst>
              <a:ext uri="{FF2B5EF4-FFF2-40B4-BE49-F238E27FC236}">
                <a16:creationId xmlns:a16="http://schemas.microsoft.com/office/drawing/2014/main" id="{EEF003B2-71C2-45D1-A700-DE3CD28401D6}"/>
              </a:ext>
            </a:extLst>
          </p:cNvPr>
          <p:cNvSpPr>
            <a:spLocks noGrp="1"/>
          </p:cNvSpPr>
          <p:nvPr>
            <p:ph type="sldNum" sz="quarter" idx="10"/>
          </p:nvPr>
        </p:nvSpPr>
        <p:spPr/>
        <p:txBody>
          <a:bodyPr/>
          <a:lstStyle/>
          <a:p>
            <a:pPr fontAlgn="base">
              <a:spcBef>
                <a:spcPct val="0"/>
              </a:spcBef>
              <a:spcAft>
                <a:spcPct val="0"/>
              </a:spcAft>
              <a:defRPr/>
            </a:pPr>
            <a:r>
              <a:rPr lang="en-US"/>
              <a:t>6-</a:t>
            </a:r>
            <a:fld id="{F9FD7121-6344-493B-BB7B-CFD9AD1ECE15}" type="slidenum">
              <a:rPr lang="en-US" smtClean="0"/>
              <a:pPr fontAlgn="base">
                <a:spcBef>
                  <a:spcPct val="0"/>
                </a:spcBef>
                <a:spcAft>
                  <a:spcPct val="0"/>
                </a:spcAft>
                <a:defRPr/>
              </a:pPr>
              <a:t>81</a:t>
            </a:fld>
            <a:endParaRPr lang="en-US" dirty="0"/>
          </a:p>
        </p:txBody>
      </p:sp>
    </p:spTree>
    <p:custDataLst>
      <p:tags r:id="rId1"/>
    </p:custDataLst>
    <p:extLst>
      <p:ext uri="{BB962C8B-B14F-4D97-AF65-F5344CB8AC3E}">
        <p14:creationId xmlns:p14="http://schemas.microsoft.com/office/powerpoint/2010/main" val="50208545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Title 1"/>
          <p:cNvSpPr>
            <a:spLocks noGrp="1"/>
          </p:cNvSpPr>
          <p:nvPr>
            <p:ph type="title"/>
          </p:nvPr>
        </p:nvSpPr>
        <p:spPr>
          <a:xfrm>
            <a:off x="519113" y="679450"/>
            <a:ext cx="8051800" cy="582613"/>
          </a:xfrm>
        </p:spPr>
        <p:txBody>
          <a:bodyPr/>
          <a:lstStyle/>
          <a:p>
            <a:r>
              <a:rPr lang="en-US" altLang="en-US" dirty="0"/>
              <a:t>General Indicators</a:t>
            </a:r>
            <a:r>
              <a:rPr lang="en-US" altLang="en-US" dirty="0">
                <a:solidFill>
                  <a:schemeClr val="bg1"/>
                </a:solidFill>
              </a:rPr>
              <a:t> </a:t>
            </a:r>
            <a:endParaRPr lang="en-US" altLang="en-US" dirty="0"/>
          </a:p>
        </p:txBody>
      </p:sp>
      <p:sp>
        <p:nvSpPr>
          <p:cNvPr id="118787" name="Content Placeholder 2"/>
          <p:cNvSpPr>
            <a:spLocks noGrp="1"/>
          </p:cNvSpPr>
          <p:nvPr>
            <p:ph idx="1"/>
          </p:nvPr>
        </p:nvSpPr>
        <p:spPr>
          <a:xfrm>
            <a:off x="511502" y="1691220"/>
            <a:ext cx="4677186" cy="4405496"/>
          </a:xfrm>
        </p:spPr>
        <p:txBody>
          <a:bodyPr/>
          <a:lstStyle/>
          <a:p>
            <a:pPr marL="284163" indent="-284163" eaLnBrk="1" hangingPunct="1">
              <a:spcBef>
                <a:spcPts val="1200"/>
              </a:spcBef>
              <a:buFontTx/>
              <a:buChar char="•"/>
            </a:pPr>
            <a:r>
              <a:rPr lang="en-US" altLang="en-US" sz="2600" b="0" dirty="0"/>
              <a:t>Bloodshot eyes</a:t>
            </a:r>
          </a:p>
          <a:p>
            <a:pPr marL="284163" indent="-284163" eaLnBrk="1" hangingPunct="1">
              <a:spcBef>
                <a:spcPts val="1200"/>
              </a:spcBef>
              <a:buFontTx/>
              <a:buChar char="•"/>
            </a:pPr>
            <a:r>
              <a:rPr lang="en-US" altLang="en-US" sz="2600" b="0" dirty="0"/>
              <a:t>Body tremors</a:t>
            </a:r>
          </a:p>
          <a:p>
            <a:pPr marL="284163" indent="-284163" eaLnBrk="1" hangingPunct="1">
              <a:spcBef>
                <a:spcPts val="1200"/>
              </a:spcBef>
              <a:buFontTx/>
              <a:buChar char="•"/>
            </a:pPr>
            <a:r>
              <a:rPr lang="en-US" altLang="en-US" sz="2600" b="0" dirty="0"/>
              <a:t>Disoriented</a:t>
            </a:r>
          </a:p>
          <a:p>
            <a:pPr marL="284163" indent="-284163" eaLnBrk="1" hangingPunct="1">
              <a:spcBef>
                <a:spcPts val="1200"/>
              </a:spcBef>
              <a:buFontTx/>
              <a:buChar char="•"/>
            </a:pPr>
            <a:r>
              <a:rPr lang="en-US" altLang="en-US" sz="2600" b="0" dirty="0"/>
              <a:t>Euphoria</a:t>
            </a:r>
          </a:p>
          <a:p>
            <a:pPr marL="284163" indent="-284163" eaLnBrk="1" hangingPunct="1">
              <a:spcBef>
                <a:spcPts val="1200"/>
              </a:spcBef>
              <a:buFontTx/>
              <a:buChar char="•"/>
            </a:pPr>
            <a:r>
              <a:rPr lang="en-US" altLang="en-US" sz="2600" b="0" dirty="0"/>
              <a:t>Eyelid tremors</a:t>
            </a:r>
          </a:p>
        </p:txBody>
      </p:sp>
      <p:pic>
        <p:nvPicPr>
          <p:cNvPr id="2" name="Picture 1" descr="&lt;strong&gt;Red&lt;/strong&gt;, swollen &lt;strong&gt;eye&lt;/strong&gt;. | Flickr - Photo Shar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201" y="-2470203"/>
            <a:ext cx="3149600" cy="2362200"/>
          </a:xfrm>
          <a:prstGeom prst="rect">
            <a:avLst/>
          </a:prstGeom>
        </p:spPr>
      </p:pic>
      <p:sp>
        <p:nvSpPr>
          <p:cNvPr id="6" name="Content Placeholder 2"/>
          <p:cNvSpPr txBox="1">
            <a:spLocks/>
          </p:cNvSpPr>
          <p:nvPr/>
        </p:nvSpPr>
        <p:spPr bwMode="auto">
          <a:xfrm>
            <a:off x="4783692" y="1691220"/>
            <a:ext cx="4104166" cy="4279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342900" indent="-342900" algn="l" rtl="0" eaLnBrk="0" fontAlgn="base" hangingPunct="0">
              <a:spcBef>
                <a:spcPct val="0"/>
              </a:spcBef>
              <a:spcAft>
                <a:spcPct val="0"/>
              </a:spcAft>
              <a:defRPr sz="3200" b="1">
                <a:solidFill>
                  <a:srgbClr val="003366"/>
                </a:solidFill>
                <a:latin typeface="+mj-lt"/>
                <a:ea typeface="+mn-ea"/>
                <a:cs typeface="+mn-cs"/>
              </a:defRPr>
            </a:lvl1pPr>
            <a:lvl2pPr marL="287338" indent="-173038" algn="l" rtl="0" eaLnBrk="0" fontAlgn="base" hangingPunct="0">
              <a:spcBef>
                <a:spcPct val="0"/>
              </a:spcBef>
              <a:spcAft>
                <a:spcPct val="0"/>
              </a:spcAft>
              <a:buFont typeface="Wingdings" pitchFamily="2" charset="2"/>
              <a:buChar char="ü"/>
              <a:defRPr sz="2800" b="1">
                <a:solidFill>
                  <a:srgbClr val="003366"/>
                </a:solidFill>
                <a:latin typeface="+mj-lt"/>
              </a:defRPr>
            </a:lvl2pPr>
            <a:lvl3pPr marL="627063" indent="-173038" algn="l" rtl="0" eaLnBrk="0" fontAlgn="base" hangingPunct="0">
              <a:spcBef>
                <a:spcPct val="0"/>
              </a:spcBef>
              <a:spcAft>
                <a:spcPct val="0"/>
              </a:spcAft>
              <a:buFont typeface="Trebuchet MS" pitchFamily="34" charset="0"/>
              <a:buChar char="―"/>
              <a:defRPr sz="2400">
                <a:solidFill>
                  <a:srgbClr val="003366"/>
                </a:solidFill>
                <a:latin typeface="+mj-lt"/>
              </a:defRPr>
            </a:lvl3pPr>
            <a:lvl4pPr marL="1031875" indent="-228600" algn="l" rtl="0" eaLnBrk="0" fontAlgn="base" hangingPunct="0">
              <a:spcBef>
                <a:spcPct val="0"/>
              </a:spcBef>
              <a:spcAft>
                <a:spcPct val="0"/>
              </a:spcAft>
              <a:buFont typeface="Wingdings" pitchFamily="2" charset="2"/>
              <a:buChar char="Ø"/>
              <a:defRPr sz="2000">
                <a:solidFill>
                  <a:srgbClr val="003366"/>
                </a:solidFill>
                <a:latin typeface="+mj-lt"/>
              </a:defRPr>
            </a:lvl4pPr>
            <a:lvl5pPr marL="1377950" indent="-230188" algn="l" rtl="0" eaLnBrk="0" fontAlgn="base" hangingPunct="0">
              <a:spcBef>
                <a:spcPct val="0"/>
              </a:spcBef>
              <a:spcAft>
                <a:spcPct val="0"/>
              </a:spcAft>
              <a:buFont typeface="Trebuchet MS" pitchFamily="34" charset="0"/>
              <a:buChar char="―"/>
              <a:defRPr sz="2000">
                <a:solidFill>
                  <a:srgbClr val="003366"/>
                </a:solidFill>
                <a:latin typeface="+mj-lt"/>
              </a:defRPr>
            </a:lvl5pPr>
            <a:lvl6pPr marL="1835150" indent="-230188" algn="l" rtl="0" fontAlgn="base">
              <a:spcBef>
                <a:spcPct val="0"/>
              </a:spcBef>
              <a:spcAft>
                <a:spcPct val="0"/>
              </a:spcAft>
              <a:buChar char="•"/>
              <a:defRPr>
                <a:solidFill>
                  <a:srgbClr val="003366"/>
                </a:solidFill>
                <a:latin typeface="+mn-lt"/>
              </a:defRPr>
            </a:lvl6pPr>
            <a:lvl7pPr marL="2292350" indent="-230188" algn="l" rtl="0" fontAlgn="base">
              <a:spcBef>
                <a:spcPct val="0"/>
              </a:spcBef>
              <a:spcAft>
                <a:spcPct val="0"/>
              </a:spcAft>
              <a:buChar char="•"/>
              <a:defRPr>
                <a:solidFill>
                  <a:srgbClr val="003366"/>
                </a:solidFill>
                <a:latin typeface="+mn-lt"/>
              </a:defRPr>
            </a:lvl7pPr>
            <a:lvl8pPr marL="2749550" indent="-230188" algn="l" rtl="0" fontAlgn="base">
              <a:spcBef>
                <a:spcPct val="0"/>
              </a:spcBef>
              <a:spcAft>
                <a:spcPct val="0"/>
              </a:spcAft>
              <a:buChar char="•"/>
              <a:defRPr>
                <a:solidFill>
                  <a:srgbClr val="003366"/>
                </a:solidFill>
                <a:latin typeface="+mn-lt"/>
              </a:defRPr>
            </a:lvl8pPr>
            <a:lvl9pPr marL="3206750" indent="-230188" algn="l" rtl="0" fontAlgn="base">
              <a:spcBef>
                <a:spcPct val="0"/>
              </a:spcBef>
              <a:spcAft>
                <a:spcPct val="0"/>
              </a:spcAft>
              <a:buChar char="•"/>
              <a:defRPr>
                <a:solidFill>
                  <a:srgbClr val="003366"/>
                </a:solidFill>
                <a:latin typeface="+mn-lt"/>
              </a:defRPr>
            </a:lvl9pPr>
          </a:lstStyle>
          <a:p>
            <a:pPr marL="284163" indent="-284163" eaLnBrk="1" hangingPunct="1">
              <a:spcBef>
                <a:spcPts val="1200"/>
              </a:spcBef>
              <a:buFontTx/>
              <a:buChar char="•"/>
            </a:pPr>
            <a:r>
              <a:rPr lang="en-US" altLang="en-US" sz="2600" b="0" dirty="0">
                <a:solidFill>
                  <a:srgbClr val="000000"/>
                </a:solidFill>
              </a:rPr>
              <a:t>Impaired perception of time and distance</a:t>
            </a:r>
          </a:p>
          <a:p>
            <a:pPr marL="284163" indent="-284163" eaLnBrk="1" hangingPunct="1">
              <a:spcBef>
                <a:spcPts val="1200"/>
              </a:spcBef>
              <a:buFontTx/>
              <a:buChar char="•"/>
            </a:pPr>
            <a:r>
              <a:rPr lang="en-US" altLang="en-US" sz="2600" b="0" kern="0" dirty="0">
                <a:solidFill>
                  <a:srgbClr val="000000"/>
                </a:solidFill>
              </a:rPr>
              <a:t>Odor of marijuana</a:t>
            </a:r>
          </a:p>
          <a:p>
            <a:pPr marL="284163" indent="-284163" eaLnBrk="1" hangingPunct="1">
              <a:spcBef>
                <a:spcPts val="1200"/>
              </a:spcBef>
              <a:buFontTx/>
              <a:buChar char="•"/>
            </a:pPr>
            <a:r>
              <a:rPr lang="en-US" altLang="en-US" sz="2600" b="0" kern="0" dirty="0">
                <a:solidFill>
                  <a:srgbClr val="000000"/>
                </a:solidFill>
              </a:rPr>
              <a:t>Paranoia</a:t>
            </a:r>
          </a:p>
          <a:p>
            <a:pPr marL="284163" indent="-284163" eaLnBrk="1" hangingPunct="1">
              <a:spcBef>
                <a:spcPts val="1200"/>
              </a:spcBef>
              <a:buFontTx/>
              <a:buChar char="•"/>
            </a:pPr>
            <a:r>
              <a:rPr lang="en-US" altLang="en-US" sz="2600" b="0" kern="0" dirty="0">
                <a:solidFill>
                  <a:srgbClr val="000000"/>
                </a:solidFill>
              </a:rPr>
              <a:t>Relaxed inhibitions</a:t>
            </a:r>
          </a:p>
          <a:p>
            <a:pPr marL="284163" indent="-284163" eaLnBrk="1" hangingPunct="1">
              <a:spcBef>
                <a:spcPts val="1200"/>
              </a:spcBef>
              <a:buFontTx/>
              <a:buChar char="•"/>
            </a:pPr>
            <a:r>
              <a:rPr lang="en-US" altLang="en-US" sz="2600" b="0" kern="0" dirty="0">
                <a:solidFill>
                  <a:srgbClr val="000000"/>
                </a:solidFill>
              </a:rPr>
              <a:t>Sedation</a:t>
            </a:r>
          </a:p>
          <a:p>
            <a:pPr>
              <a:spcBef>
                <a:spcPts val="1200"/>
              </a:spcBef>
            </a:pPr>
            <a:endParaRPr lang="en-US" altLang="en-US" sz="2600" b="0" kern="0" dirty="0">
              <a:solidFill>
                <a:srgbClr val="000000"/>
              </a:solidFill>
            </a:endParaRPr>
          </a:p>
        </p:txBody>
      </p:sp>
      <p:sp>
        <p:nvSpPr>
          <p:cNvPr id="4" name="Slide Number Placeholder 3">
            <a:extLst>
              <a:ext uri="{FF2B5EF4-FFF2-40B4-BE49-F238E27FC236}">
                <a16:creationId xmlns:a16="http://schemas.microsoft.com/office/drawing/2014/main" id="{6A7C3FB4-0011-47D8-8197-B7CD9314AABC}"/>
              </a:ext>
            </a:extLst>
          </p:cNvPr>
          <p:cNvSpPr>
            <a:spLocks noGrp="1"/>
          </p:cNvSpPr>
          <p:nvPr>
            <p:ph type="sldNum" sz="quarter" idx="10"/>
          </p:nvPr>
        </p:nvSpPr>
        <p:spPr/>
        <p:txBody>
          <a:bodyPr/>
          <a:lstStyle/>
          <a:p>
            <a:pPr fontAlgn="base">
              <a:spcBef>
                <a:spcPct val="0"/>
              </a:spcBef>
              <a:spcAft>
                <a:spcPct val="0"/>
              </a:spcAft>
              <a:defRPr/>
            </a:pPr>
            <a:r>
              <a:rPr lang="en-US"/>
              <a:t>6-</a:t>
            </a:r>
            <a:fld id="{F9FD7121-6344-493B-BB7B-CFD9AD1ECE15}" type="slidenum">
              <a:rPr lang="en-US" smtClean="0"/>
              <a:pPr fontAlgn="base">
                <a:spcBef>
                  <a:spcPct val="0"/>
                </a:spcBef>
                <a:spcAft>
                  <a:spcPct val="0"/>
                </a:spcAft>
                <a:defRPr/>
              </a:pPr>
              <a:t>82</a:t>
            </a:fld>
            <a:endParaRPr lang="en-US" dirty="0"/>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1878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878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878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878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878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519113" y="679450"/>
            <a:ext cx="8051800" cy="582613"/>
          </a:xfrm>
        </p:spPr>
        <p:txBody>
          <a:bodyPr/>
          <a:lstStyle/>
          <a:p>
            <a:r>
              <a:rPr lang="en-US" altLang="en-US" dirty="0"/>
              <a:t>Eye Indicators</a:t>
            </a:r>
          </a:p>
        </p:txBody>
      </p:sp>
      <p:graphicFrame>
        <p:nvGraphicFramePr>
          <p:cNvPr id="7" name="Group 4"/>
          <p:cNvGraphicFramePr>
            <a:graphicFrameLocks noGrp="1"/>
          </p:cNvGraphicFramePr>
          <p:nvPr>
            <p:extLst>
              <p:ext uri="{D42A27DB-BD31-4B8C-83A1-F6EECF244321}">
                <p14:modId xmlns:p14="http://schemas.microsoft.com/office/powerpoint/2010/main" val="2490754752"/>
              </p:ext>
            </p:extLst>
          </p:nvPr>
        </p:nvGraphicFramePr>
        <p:xfrm>
          <a:off x="430213" y="2148840"/>
          <a:ext cx="8229600" cy="2560320"/>
        </p:xfrm>
        <a:graphic>
          <a:graphicData uri="http://schemas.openxmlformats.org/drawingml/2006/table">
            <a:tbl>
              <a:tblPr>
                <a:tableStyleId>{D7AC3CCA-C797-4891-BE02-D94E43425B78}</a:tableStyleId>
              </a:tblPr>
              <a:tblGrid>
                <a:gridCol w="4114800">
                  <a:extLst>
                    <a:ext uri="{9D8B030D-6E8A-4147-A177-3AD203B41FA5}">
                      <a16:colId xmlns:a16="http://schemas.microsoft.com/office/drawing/2014/main" val="20000"/>
                    </a:ext>
                  </a:extLst>
                </a:gridCol>
                <a:gridCol w="4114800">
                  <a:extLst>
                    <a:ext uri="{9D8B030D-6E8A-4147-A177-3AD203B41FA5}">
                      <a16:colId xmlns:a16="http://schemas.microsoft.com/office/drawing/2014/main" val="20001"/>
                    </a:ext>
                  </a:extLst>
                </a:gridCol>
              </a:tblGrid>
              <a:tr h="640080">
                <a:tc>
                  <a:txBody>
                    <a:bodyPr/>
                    <a:lstStyle/>
                    <a:p>
                      <a:pPr marL="0" marR="0" lvl="0" indent="0" algn="l" defTabSz="457200" rtl="0" eaLnBrk="1" fontAlgn="base" latinLnBrk="0" hangingPunct="1">
                        <a:lnSpc>
                          <a:spcPct val="100000"/>
                        </a:lnSpc>
                        <a:spcBef>
                          <a:spcPct val="20000"/>
                        </a:spcBef>
                        <a:spcAft>
                          <a:spcPct val="0"/>
                        </a:spcAft>
                        <a:buClrTx/>
                        <a:buSzTx/>
                        <a:buFontTx/>
                        <a:buNone/>
                        <a:tabLst/>
                      </a:pPr>
                      <a:r>
                        <a:rPr kumimoji="0" lang="en-GB" sz="2600" u="none" strike="noStrike" cap="none" normalizeH="0" baseline="0" dirty="0">
                          <a:ln w="9525">
                            <a:noFill/>
                          </a:ln>
                          <a:solidFill>
                            <a:srgbClr val="000000"/>
                          </a:solidFill>
                          <a:effectLst/>
                          <a:latin typeface="+mj-lt"/>
                        </a:rPr>
                        <a:t>HGN</a:t>
                      </a:r>
                      <a:endParaRPr kumimoji="0" lang="en-US" sz="2600" b="0" i="0" u="none" strike="noStrike" cap="none" normalizeH="0" baseline="0" dirty="0">
                        <a:ln w="9525">
                          <a:noFill/>
                        </a:ln>
                        <a:solidFill>
                          <a:srgbClr val="000000"/>
                        </a:solidFill>
                        <a:effectLst/>
                        <a:latin typeface="+mj-lt"/>
                        <a:cs typeface="Arial" charset="0"/>
                      </a:endParaRPr>
                    </a:p>
                  </a:txBody>
                  <a:tcPr anchor="ctr" horzOverflow="overflow"/>
                </a:tc>
                <a:tc>
                  <a:txBody>
                    <a:bodyPr/>
                    <a:lstStyle/>
                    <a:p>
                      <a:pPr marL="0" marR="0" lvl="0" indent="0" algn="l" defTabSz="457200" rtl="0" eaLnBrk="1" fontAlgn="base" latinLnBrk="0" hangingPunct="1">
                        <a:lnSpc>
                          <a:spcPct val="100000"/>
                        </a:lnSpc>
                        <a:spcBef>
                          <a:spcPct val="20000"/>
                        </a:spcBef>
                        <a:spcAft>
                          <a:spcPct val="0"/>
                        </a:spcAft>
                        <a:buClrTx/>
                        <a:buSzTx/>
                        <a:buFontTx/>
                        <a:buNone/>
                        <a:tabLst/>
                      </a:pPr>
                      <a:r>
                        <a:rPr kumimoji="0" lang="en-GB" sz="2600" u="none" strike="noStrike" cap="none" normalizeH="0" baseline="0" dirty="0">
                          <a:ln w="9525">
                            <a:noFill/>
                          </a:ln>
                          <a:solidFill>
                            <a:srgbClr val="000000"/>
                          </a:solidFill>
                          <a:effectLst/>
                          <a:latin typeface="+mj-lt"/>
                        </a:rPr>
                        <a:t>None</a:t>
                      </a:r>
                      <a:endParaRPr kumimoji="0" lang="en-US" sz="2600" b="0" i="0" u="none" strike="noStrike" cap="none" normalizeH="0" baseline="0" dirty="0">
                        <a:ln w="9525">
                          <a:noFill/>
                        </a:ln>
                        <a:solidFill>
                          <a:srgbClr val="000000"/>
                        </a:solidFill>
                        <a:effectLst/>
                        <a:latin typeface="+mj-lt"/>
                        <a:cs typeface="Arial" charset="0"/>
                      </a:endParaRPr>
                    </a:p>
                  </a:txBody>
                  <a:tcPr anchor="ctr" horzOverflow="overflow"/>
                </a:tc>
                <a:extLst>
                  <a:ext uri="{0D108BD9-81ED-4DB2-BD59-A6C34878D82A}">
                    <a16:rowId xmlns:a16="http://schemas.microsoft.com/office/drawing/2014/main" val="10000"/>
                  </a:ext>
                </a:extLst>
              </a:tr>
              <a:tr h="640080">
                <a:tc>
                  <a:txBody>
                    <a:bodyPr/>
                    <a:lstStyle/>
                    <a:p>
                      <a:pPr marL="0" marR="0" lvl="0" indent="0" algn="l" defTabSz="457200" rtl="0" eaLnBrk="1" fontAlgn="base" latinLnBrk="0" hangingPunct="1">
                        <a:lnSpc>
                          <a:spcPct val="100000"/>
                        </a:lnSpc>
                        <a:spcBef>
                          <a:spcPct val="20000"/>
                        </a:spcBef>
                        <a:spcAft>
                          <a:spcPct val="0"/>
                        </a:spcAft>
                        <a:buClrTx/>
                        <a:buSzTx/>
                        <a:buFontTx/>
                        <a:buNone/>
                        <a:tabLst/>
                      </a:pPr>
                      <a:r>
                        <a:rPr kumimoji="0" lang="en-GB" sz="2600" u="none" strike="noStrike" cap="none" normalizeH="0" baseline="0" dirty="0">
                          <a:ln w="9525">
                            <a:noFill/>
                          </a:ln>
                          <a:solidFill>
                            <a:srgbClr val="000000"/>
                          </a:solidFill>
                          <a:effectLst/>
                          <a:latin typeface="+mj-lt"/>
                        </a:rPr>
                        <a:t>VGN</a:t>
                      </a:r>
                      <a:endParaRPr kumimoji="0" lang="en-US" sz="2600" b="0" i="0" u="none" strike="noStrike" cap="none" normalizeH="0" baseline="0" dirty="0">
                        <a:ln w="9525">
                          <a:noFill/>
                        </a:ln>
                        <a:solidFill>
                          <a:srgbClr val="000000"/>
                        </a:solidFill>
                        <a:effectLst/>
                        <a:latin typeface="+mj-lt"/>
                        <a:cs typeface="Arial" charset="0"/>
                      </a:endParaRPr>
                    </a:p>
                  </a:txBody>
                  <a:tcPr anchor="ctr" horzOverflow="overflow"/>
                </a:tc>
                <a:tc>
                  <a:txBody>
                    <a:bodyPr/>
                    <a:lstStyle/>
                    <a:p>
                      <a:pPr marL="0" marR="0" lvl="0" indent="0" algn="l" defTabSz="457200" rtl="0" eaLnBrk="1" fontAlgn="base" latinLnBrk="0" hangingPunct="1">
                        <a:lnSpc>
                          <a:spcPct val="100000"/>
                        </a:lnSpc>
                        <a:spcBef>
                          <a:spcPct val="20000"/>
                        </a:spcBef>
                        <a:spcAft>
                          <a:spcPct val="0"/>
                        </a:spcAft>
                        <a:buClrTx/>
                        <a:buSzTx/>
                        <a:buFontTx/>
                        <a:buNone/>
                        <a:tabLst/>
                      </a:pPr>
                      <a:r>
                        <a:rPr kumimoji="0" lang="en-GB" sz="2600" u="none" strike="noStrike" cap="none" normalizeH="0" baseline="0" dirty="0">
                          <a:ln w="9525">
                            <a:noFill/>
                          </a:ln>
                          <a:solidFill>
                            <a:srgbClr val="000000"/>
                          </a:solidFill>
                          <a:effectLst/>
                          <a:latin typeface="+mj-lt"/>
                        </a:rPr>
                        <a:t>None</a:t>
                      </a:r>
                    </a:p>
                  </a:txBody>
                  <a:tcPr anchor="ctr" horzOverflow="overflow"/>
                </a:tc>
                <a:extLst>
                  <a:ext uri="{0D108BD9-81ED-4DB2-BD59-A6C34878D82A}">
                    <a16:rowId xmlns:a16="http://schemas.microsoft.com/office/drawing/2014/main" val="10001"/>
                  </a:ext>
                </a:extLst>
              </a:tr>
              <a:tr h="640080">
                <a:tc>
                  <a:txBody>
                    <a:bodyPr/>
                    <a:lstStyle/>
                    <a:p>
                      <a:pPr marL="0" marR="0" lvl="0" indent="0" algn="l" defTabSz="457200" rtl="0" eaLnBrk="1" fontAlgn="base" latinLnBrk="0" hangingPunct="1">
                        <a:lnSpc>
                          <a:spcPct val="100000"/>
                        </a:lnSpc>
                        <a:spcBef>
                          <a:spcPct val="20000"/>
                        </a:spcBef>
                        <a:spcAft>
                          <a:spcPct val="0"/>
                        </a:spcAft>
                        <a:buClrTx/>
                        <a:buSzTx/>
                        <a:buFontTx/>
                        <a:buNone/>
                        <a:tabLst/>
                      </a:pPr>
                      <a:r>
                        <a:rPr kumimoji="0" lang="en-GB" sz="2600" u="none" strike="noStrike" cap="none" normalizeH="0" baseline="0" dirty="0">
                          <a:ln w="9525">
                            <a:noFill/>
                          </a:ln>
                          <a:solidFill>
                            <a:srgbClr val="000000"/>
                          </a:solidFill>
                          <a:effectLst/>
                          <a:latin typeface="+mj-lt"/>
                        </a:rPr>
                        <a:t>LOC</a:t>
                      </a:r>
                      <a:endParaRPr kumimoji="0" lang="en-US" sz="2600" b="0" i="0" u="none" strike="noStrike" cap="none" normalizeH="0" baseline="0" dirty="0">
                        <a:ln w="9525">
                          <a:noFill/>
                        </a:ln>
                        <a:solidFill>
                          <a:srgbClr val="000000"/>
                        </a:solidFill>
                        <a:effectLst/>
                        <a:latin typeface="+mj-lt"/>
                        <a:cs typeface="Arial" charset="0"/>
                      </a:endParaRPr>
                    </a:p>
                  </a:txBody>
                  <a:tcPr anchor="ctr" horzOverflow="overflow"/>
                </a:tc>
                <a:tc>
                  <a:txBody>
                    <a:bodyPr/>
                    <a:lstStyle/>
                    <a:p>
                      <a:pPr marL="0" marR="0" lvl="0" indent="0" algn="l" defTabSz="457200" rtl="0" eaLnBrk="1" fontAlgn="base" latinLnBrk="0" hangingPunct="1">
                        <a:lnSpc>
                          <a:spcPct val="100000"/>
                        </a:lnSpc>
                        <a:spcBef>
                          <a:spcPct val="20000"/>
                        </a:spcBef>
                        <a:spcAft>
                          <a:spcPct val="0"/>
                        </a:spcAft>
                        <a:buClrTx/>
                        <a:buSzTx/>
                        <a:buFontTx/>
                        <a:buNone/>
                        <a:tabLst/>
                      </a:pPr>
                      <a:r>
                        <a:rPr kumimoji="0" lang="en-GB" sz="2600" u="none" strike="noStrike" cap="none" normalizeH="0" baseline="0" dirty="0">
                          <a:ln w="9525">
                            <a:noFill/>
                          </a:ln>
                          <a:solidFill>
                            <a:srgbClr val="000000"/>
                          </a:solidFill>
                          <a:effectLst/>
                          <a:latin typeface="+mj-lt"/>
                        </a:rPr>
                        <a:t>Present</a:t>
                      </a:r>
                      <a:endParaRPr kumimoji="0" lang="en-US" sz="2600" b="0" i="0" u="none" strike="noStrike" cap="none" normalizeH="0" baseline="0" dirty="0">
                        <a:ln w="9525">
                          <a:noFill/>
                        </a:ln>
                        <a:solidFill>
                          <a:srgbClr val="000000"/>
                        </a:solidFill>
                        <a:effectLst/>
                        <a:latin typeface="+mj-lt"/>
                        <a:cs typeface="Arial" charset="0"/>
                      </a:endParaRPr>
                    </a:p>
                  </a:txBody>
                  <a:tcPr anchor="ctr" horzOverflow="overflow"/>
                </a:tc>
                <a:extLst>
                  <a:ext uri="{0D108BD9-81ED-4DB2-BD59-A6C34878D82A}">
                    <a16:rowId xmlns:a16="http://schemas.microsoft.com/office/drawing/2014/main" val="10002"/>
                  </a:ext>
                </a:extLst>
              </a:tr>
              <a:tr h="640080">
                <a:tc>
                  <a:txBody>
                    <a:bodyPr/>
                    <a:lstStyle/>
                    <a:p>
                      <a:pPr marL="0" marR="0" lvl="0" indent="0" algn="l" defTabSz="457200" rtl="0" eaLnBrk="1" fontAlgn="base" latinLnBrk="0" hangingPunct="1">
                        <a:lnSpc>
                          <a:spcPct val="100000"/>
                        </a:lnSpc>
                        <a:spcBef>
                          <a:spcPct val="20000"/>
                        </a:spcBef>
                        <a:spcAft>
                          <a:spcPct val="0"/>
                        </a:spcAft>
                        <a:buClrTx/>
                        <a:buSzTx/>
                        <a:buFontTx/>
                        <a:buNone/>
                        <a:tabLst/>
                      </a:pPr>
                      <a:r>
                        <a:rPr kumimoji="0" lang="en-GB" sz="2600" u="none" strike="noStrike" cap="none" normalizeH="0" baseline="0" dirty="0">
                          <a:ln w="9525">
                            <a:noFill/>
                          </a:ln>
                          <a:solidFill>
                            <a:srgbClr val="000000"/>
                          </a:solidFill>
                          <a:effectLst/>
                          <a:latin typeface="+mj-lt"/>
                        </a:rPr>
                        <a:t>Pupil Size</a:t>
                      </a:r>
                      <a:endParaRPr kumimoji="0" lang="en-US" sz="2600" b="0" i="0" u="none" strike="noStrike" cap="none" normalizeH="0" baseline="0" dirty="0">
                        <a:ln w="9525">
                          <a:noFill/>
                        </a:ln>
                        <a:solidFill>
                          <a:srgbClr val="000000"/>
                        </a:solidFill>
                        <a:effectLst/>
                        <a:latin typeface="+mj-lt"/>
                        <a:cs typeface="Arial" charset="0"/>
                      </a:endParaRPr>
                    </a:p>
                  </a:txBody>
                  <a:tcPr anchor="ctr" horzOverflow="overflow"/>
                </a:tc>
                <a:tc>
                  <a:txBody>
                    <a:bodyPr/>
                    <a:lstStyle/>
                    <a:p>
                      <a:pPr marL="0" marR="0" lvl="0" indent="0" algn="l" defTabSz="457200" rtl="0" eaLnBrk="1" fontAlgn="base" latinLnBrk="0" hangingPunct="1">
                        <a:lnSpc>
                          <a:spcPct val="100000"/>
                        </a:lnSpc>
                        <a:spcBef>
                          <a:spcPct val="20000"/>
                        </a:spcBef>
                        <a:spcAft>
                          <a:spcPct val="0"/>
                        </a:spcAft>
                        <a:buClrTx/>
                        <a:buSzTx/>
                        <a:buFontTx/>
                        <a:buNone/>
                        <a:tabLst/>
                      </a:pPr>
                      <a:r>
                        <a:rPr kumimoji="0" lang="en-GB" sz="2600" u="none" strike="noStrike" cap="none" normalizeH="0" baseline="0" dirty="0">
                          <a:ln w="9525">
                            <a:noFill/>
                          </a:ln>
                          <a:solidFill>
                            <a:srgbClr val="000000"/>
                          </a:solidFill>
                          <a:effectLst/>
                          <a:latin typeface="+mj-lt"/>
                        </a:rPr>
                        <a:t>Dilated (possibly normal)</a:t>
                      </a:r>
                      <a:endParaRPr kumimoji="0" lang="en-US" sz="2600" b="0" i="0" u="none" strike="noStrike" cap="none" normalizeH="0" baseline="0" dirty="0">
                        <a:ln w="9525">
                          <a:noFill/>
                        </a:ln>
                        <a:solidFill>
                          <a:srgbClr val="000000"/>
                        </a:solidFill>
                        <a:effectLst/>
                        <a:latin typeface="+mj-lt"/>
                        <a:cs typeface="Arial" charset="0"/>
                      </a:endParaRPr>
                    </a:p>
                  </a:txBody>
                  <a:tcPr anchor="ctr" horzOverflow="overflow"/>
                </a:tc>
                <a:extLst>
                  <a:ext uri="{0D108BD9-81ED-4DB2-BD59-A6C34878D82A}">
                    <a16:rowId xmlns:a16="http://schemas.microsoft.com/office/drawing/2014/main" val="10003"/>
                  </a:ext>
                </a:extLst>
              </a:tr>
            </a:tbl>
          </a:graphicData>
        </a:graphic>
      </p:graphicFrame>
      <p:sp>
        <p:nvSpPr>
          <p:cNvPr id="3" name="Slide Number Placeholder 2">
            <a:extLst>
              <a:ext uri="{FF2B5EF4-FFF2-40B4-BE49-F238E27FC236}">
                <a16:creationId xmlns:a16="http://schemas.microsoft.com/office/drawing/2014/main" id="{890475BE-A4A0-4842-8602-8C85AF108B1D}"/>
              </a:ext>
            </a:extLst>
          </p:cNvPr>
          <p:cNvSpPr>
            <a:spLocks noGrp="1"/>
          </p:cNvSpPr>
          <p:nvPr>
            <p:ph type="sldNum" sz="quarter" idx="10"/>
          </p:nvPr>
        </p:nvSpPr>
        <p:spPr/>
        <p:txBody>
          <a:bodyPr/>
          <a:lstStyle/>
          <a:p>
            <a:pPr fontAlgn="base">
              <a:spcBef>
                <a:spcPct val="0"/>
              </a:spcBef>
              <a:spcAft>
                <a:spcPct val="0"/>
              </a:spcAft>
              <a:defRPr/>
            </a:pPr>
            <a:r>
              <a:rPr lang="en-US"/>
              <a:t>6-</a:t>
            </a:r>
            <a:fld id="{F9FD7121-6344-493B-BB7B-CFD9AD1ECE15}" type="slidenum">
              <a:rPr lang="en-US" smtClean="0"/>
              <a:pPr fontAlgn="base">
                <a:spcBef>
                  <a:spcPct val="0"/>
                </a:spcBef>
                <a:spcAft>
                  <a:spcPct val="0"/>
                </a:spcAft>
                <a:defRPr/>
              </a:pPr>
              <a:t>83</a:t>
            </a:fld>
            <a:endParaRPr lang="en-US" dirty="0"/>
          </a:p>
        </p:txBody>
      </p:sp>
      <p:sp>
        <p:nvSpPr>
          <p:cNvPr id="6" name="Rectangle 5">
            <a:extLst>
              <a:ext uri="{FF2B5EF4-FFF2-40B4-BE49-F238E27FC236}">
                <a16:creationId xmlns:a16="http://schemas.microsoft.com/office/drawing/2014/main" id="{371F4A34-7AE4-4652-83F9-8CB0919C4DC8}"/>
              </a:ext>
            </a:extLst>
          </p:cNvPr>
          <p:cNvSpPr/>
          <p:nvPr/>
        </p:nvSpPr>
        <p:spPr>
          <a:xfrm>
            <a:off x="4660054" y="2248746"/>
            <a:ext cx="1354666" cy="413174"/>
          </a:xfrm>
          <a:prstGeom prst="rect">
            <a:avLst/>
          </a:prstGeom>
          <a:solidFill>
            <a:srgbClr val="E7E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458E7C9F-C480-4AAB-95D5-793C1BB078E0}"/>
              </a:ext>
            </a:extLst>
          </p:cNvPr>
          <p:cNvSpPr/>
          <p:nvPr/>
        </p:nvSpPr>
        <p:spPr>
          <a:xfrm>
            <a:off x="519113" y="2895599"/>
            <a:ext cx="1354666" cy="413174"/>
          </a:xfrm>
          <a:prstGeom prst="rect">
            <a:avLst/>
          </a:prstGeom>
          <a:solidFill>
            <a:srgbClr val="E7E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99FD691-2532-4DA9-992C-ACB3EB944E4A}"/>
              </a:ext>
            </a:extLst>
          </p:cNvPr>
          <p:cNvSpPr/>
          <p:nvPr/>
        </p:nvSpPr>
        <p:spPr>
          <a:xfrm>
            <a:off x="4589463" y="2934016"/>
            <a:ext cx="1354666" cy="413174"/>
          </a:xfrm>
          <a:prstGeom prst="rect">
            <a:avLst/>
          </a:prstGeom>
          <a:solidFill>
            <a:srgbClr val="E7E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A71BF42-C2F1-48C8-B10E-87FD41206926}"/>
              </a:ext>
            </a:extLst>
          </p:cNvPr>
          <p:cNvSpPr/>
          <p:nvPr/>
        </p:nvSpPr>
        <p:spPr>
          <a:xfrm>
            <a:off x="536576" y="3549228"/>
            <a:ext cx="1354666" cy="413174"/>
          </a:xfrm>
          <a:prstGeom prst="rect">
            <a:avLst/>
          </a:prstGeom>
          <a:solidFill>
            <a:srgbClr val="E7E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9635BD7F-D25D-4159-A0C3-89385F9FA5B0}"/>
              </a:ext>
            </a:extLst>
          </p:cNvPr>
          <p:cNvSpPr/>
          <p:nvPr/>
        </p:nvSpPr>
        <p:spPr>
          <a:xfrm>
            <a:off x="4660054" y="3548697"/>
            <a:ext cx="1354666" cy="413174"/>
          </a:xfrm>
          <a:prstGeom prst="rect">
            <a:avLst/>
          </a:prstGeom>
          <a:solidFill>
            <a:srgbClr val="E7E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4705F0C3-525F-4B9D-B9D1-E50212747FD8}"/>
              </a:ext>
            </a:extLst>
          </p:cNvPr>
          <p:cNvSpPr/>
          <p:nvPr/>
        </p:nvSpPr>
        <p:spPr>
          <a:xfrm>
            <a:off x="484187" y="4187933"/>
            <a:ext cx="2001626" cy="413174"/>
          </a:xfrm>
          <a:prstGeom prst="rect">
            <a:avLst/>
          </a:prstGeom>
          <a:solidFill>
            <a:srgbClr val="E7E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7EC33EB1-C6D8-49B5-A4EF-5C39E89C5248}"/>
              </a:ext>
            </a:extLst>
          </p:cNvPr>
          <p:cNvSpPr/>
          <p:nvPr/>
        </p:nvSpPr>
        <p:spPr>
          <a:xfrm>
            <a:off x="4660053" y="4196081"/>
            <a:ext cx="3786293" cy="413174"/>
          </a:xfrm>
          <a:prstGeom prst="rect">
            <a:avLst/>
          </a:prstGeom>
          <a:solidFill>
            <a:srgbClr val="E7E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1781652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9" grpId="0" animBg="1"/>
      <p:bldP spid="10" grpId="0" animBg="1"/>
      <p:bldP spid="11" grpId="0" animBg="1"/>
      <p:bldP spid="12" grpId="0" animBg="1"/>
      <p:bldP spid="13"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Title 1"/>
          <p:cNvSpPr>
            <a:spLocks noGrp="1"/>
          </p:cNvSpPr>
          <p:nvPr>
            <p:ph type="title"/>
          </p:nvPr>
        </p:nvSpPr>
        <p:spPr>
          <a:xfrm>
            <a:off x="519113" y="679450"/>
            <a:ext cx="8051800" cy="582613"/>
          </a:xfrm>
        </p:spPr>
        <p:txBody>
          <a:bodyPr/>
          <a:lstStyle/>
          <a:p>
            <a:r>
              <a:rPr lang="en-US" altLang="en-US" dirty="0"/>
              <a:t>Duration of Effects</a:t>
            </a:r>
          </a:p>
        </p:txBody>
      </p:sp>
      <p:graphicFrame>
        <p:nvGraphicFramePr>
          <p:cNvPr id="6" name="Group 4"/>
          <p:cNvGraphicFramePr>
            <a:graphicFrameLocks/>
          </p:cNvGraphicFramePr>
          <p:nvPr>
            <p:extLst>
              <p:ext uri="{D42A27DB-BD31-4B8C-83A1-F6EECF244321}">
                <p14:modId xmlns:p14="http://schemas.microsoft.com/office/powerpoint/2010/main" val="1873908985"/>
              </p:ext>
            </p:extLst>
          </p:nvPr>
        </p:nvGraphicFramePr>
        <p:xfrm>
          <a:off x="887413" y="1822140"/>
          <a:ext cx="7315200" cy="3213719"/>
        </p:xfrm>
        <a:graphic>
          <a:graphicData uri="http://schemas.openxmlformats.org/drawingml/2006/table">
            <a:tbl>
              <a:tblPr>
                <a:tableStyleId>{D7AC3CCA-C797-4891-BE02-D94E43425B78}</a:tableStyleId>
              </a:tblPr>
              <a:tblGrid>
                <a:gridCol w="3657600">
                  <a:extLst>
                    <a:ext uri="{9D8B030D-6E8A-4147-A177-3AD203B41FA5}">
                      <a16:colId xmlns:a16="http://schemas.microsoft.com/office/drawing/2014/main" val="20000"/>
                    </a:ext>
                  </a:extLst>
                </a:gridCol>
                <a:gridCol w="3657600">
                  <a:extLst>
                    <a:ext uri="{9D8B030D-6E8A-4147-A177-3AD203B41FA5}">
                      <a16:colId xmlns:a16="http://schemas.microsoft.com/office/drawing/2014/main" val="20001"/>
                    </a:ext>
                  </a:extLst>
                </a:gridCol>
              </a:tblGrid>
              <a:tr h="653399">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600" b="1" u="none" strike="noStrike" cap="none" normalizeH="0" baseline="0" dirty="0">
                          <a:ln>
                            <a:noFill/>
                          </a:ln>
                          <a:solidFill>
                            <a:schemeClr val="bg1"/>
                          </a:solidFill>
                          <a:effectLst/>
                          <a:latin typeface="+mj-lt"/>
                        </a:rPr>
                        <a:t>Type</a:t>
                      </a:r>
                      <a:endParaRPr kumimoji="0" lang="en-US" sz="2600" b="1" i="0" u="none" strike="noStrike" cap="none" normalizeH="0" baseline="0" dirty="0">
                        <a:ln>
                          <a:noFill/>
                        </a:ln>
                        <a:solidFill>
                          <a:schemeClr val="bg1"/>
                        </a:solidFill>
                        <a:effectLst/>
                        <a:latin typeface="+mj-lt"/>
                        <a:cs typeface="Arial" charset="0"/>
                      </a:endParaRPr>
                    </a:p>
                  </a:txBody>
                  <a:tcPr anchor="ctr" horzOverflow="overflow">
                    <a:lnR w="12700" cap="flat" cmpd="sng" algn="ctr">
                      <a:solidFill>
                        <a:schemeClr val="bg1"/>
                      </a:solidFill>
                      <a:prstDash val="solid"/>
                      <a:round/>
                      <a:headEnd type="none" w="med" len="med"/>
                      <a:tailEnd type="none" w="med" len="med"/>
                    </a:lnR>
                    <a:solidFill>
                      <a:schemeClr val="tx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600" b="1" u="none" strike="noStrike" cap="none" normalizeH="0" baseline="0" dirty="0">
                          <a:ln>
                            <a:noFill/>
                          </a:ln>
                          <a:solidFill>
                            <a:schemeClr val="bg1"/>
                          </a:solidFill>
                          <a:effectLst/>
                          <a:latin typeface="+mj-lt"/>
                        </a:rPr>
                        <a:t>Duration</a:t>
                      </a:r>
                      <a:endParaRPr kumimoji="0" lang="en-US" sz="2600" b="1" i="0" u="none" strike="noStrike" cap="none" normalizeH="0" baseline="0" dirty="0">
                        <a:ln>
                          <a:noFill/>
                        </a:ln>
                        <a:solidFill>
                          <a:schemeClr val="bg1"/>
                        </a:solidFill>
                        <a:effectLst/>
                        <a:latin typeface="+mj-lt"/>
                        <a:cs typeface="Arial" charset="0"/>
                      </a:endParaRPr>
                    </a:p>
                  </a:txBody>
                  <a:tcPr anchor="ctr" horzOverflow="overflow">
                    <a:lnL w="12700" cap="flat" cmpd="sng" algn="ctr">
                      <a:solidFill>
                        <a:schemeClr val="bg1"/>
                      </a:solidFill>
                      <a:prstDash val="solid"/>
                      <a:round/>
                      <a:headEnd type="none" w="med" len="med"/>
                      <a:tailEnd type="none" w="med" len="med"/>
                    </a:lnL>
                    <a:solidFill>
                      <a:schemeClr val="tx2"/>
                    </a:solidFill>
                  </a:tcPr>
                </a:tc>
                <a:extLst>
                  <a:ext uri="{0D108BD9-81ED-4DB2-BD59-A6C34878D82A}">
                    <a16:rowId xmlns:a16="http://schemas.microsoft.com/office/drawing/2014/main" val="10000"/>
                  </a:ext>
                </a:extLst>
              </a:tr>
              <a:tr h="64008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600" u="none" strike="noStrike" cap="none" normalizeH="0" baseline="0" dirty="0">
                          <a:ln>
                            <a:noFill/>
                          </a:ln>
                          <a:solidFill>
                            <a:srgbClr val="000000"/>
                          </a:solidFill>
                          <a:effectLst/>
                          <a:latin typeface="+mj-lt"/>
                        </a:rPr>
                        <a:t>Marijuana (smoked)</a:t>
                      </a:r>
                      <a:endParaRPr kumimoji="0" lang="en-US" sz="2600" b="0" i="0" u="none" strike="noStrike" cap="none" normalizeH="0" baseline="0" dirty="0">
                        <a:ln>
                          <a:noFill/>
                        </a:ln>
                        <a:solidFill>
                          <a:srgbClr val="000000"/>
                        </a:solidFill>
                        <a:effectLst/>
                        <a:latin typeface="+mj-lt"/>
                        <a:cs typeface="Arial" charset="0"/>
                      </a:endParaRPr>
                    </a:p>
                  </a:txBody>
                  <a:tcPr anchor="ctr"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600" u="none" strike="noStrike" cap="none" normalizeH="0" baseline="0" dirty="0">
                          <a:ln>
                            <a:noFill/>
                          </a:ln>
                          <a:solidFill>
                            <a:srgbClr val="000000"/>
                          </a:solidFill>
                          <a:effectLst/>
                          <a:latin typeface="+mj-lt"/>
                        </a:rPr>
                        <a:t>3-4 hours</a:t>
                      </a:r>
                      <a:endParaRPr kumimoji="0" lang="en-US" sz="2600" b="0" i="0" u="none" strike="noStrike" cap="none" normalizeH="0" baseline="0" dirty="0">
                        <a:ln>
                          <a:noFill/>
                        </a:ln>
                        <a:solidFill>
                          <a:srgbClr val="000000"/>
                        </a:solidFill>
                        <a:effectLst/>
                        <a:latin typeface="+mj-lt"/>
                        <a:cs typeface="Arial" charset="0"/>
                      </a:endParaRPr>
                    </a:p>
                  </a:txBody>
                  <a:tcPr anchor="ctr" horzOverflow="overflow"/>
                </a:tc>
                <a:extLst>
                  <a:ext uri="{0D108BD9-81ED-4DB2-BD59-A6C34878D82A}">
                    <a16:rowId xmlns:a16="http://schemas.microsoft.com/office/drawing/2014/main" val="10003"/>
                  </a:ext>
                </a:extLst>
              </a:tr>
              <a:tr h="64008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u="none" strike="noStrike" kern="1200" cap="none" normalizeH="0" baseline="0" dirty="0">
                          <a:ln>
                            <a:noFill/>
                          </a:ln>
                          <a:solidFill>
                            <a:srgbClr val="000000"/>
                          </a:solidFill>
                          <a:effectLst/>
                          <a:latin typeface="+mj-lt"/>
                        </a:rPr>
                        <a:t>Synthetics</a:t>
                      </a:r>
                      <a:endParaRPr kumimoji="0" lang="en-US" sz="2600" b="0" i="0" u="none" strike="noStrike" kern="1200" cap="none" normalizeH="0" baseline="0" dirty="0">
                        <a:ln>
                          <a:noFill/>
                        </a:ln>
                        <a:solidFill>
                          <a:srgbClr val="000000"/>
                        </a:solidFill>
                        <a:effectLst/>
                        <a:latin typeface="+mj-lt"/>
                        <a:ea typeface="+mn-ea"/>
                        <a:cs typeface="Arial" charset="0"/>
                      </a:endParaRPr>
                    </a:p>
                  </a:txBody>
                  <a:tcPr anchor="ctr"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600" u="none" strike="noStrike" kern="1200" cap="none" normalizeH="0" baseline="0" dirty="0">
                          <a:ln>
                            <a:noFill/>
                          </a:ln>
                          <a:solidFill>
                            <a:srgbClr val="000000"/>
                          </a:solidFill>
                          <a:effectLst/>
                          <a:latin typeface="+mj-lt"/>
                        </a:rPr>
                        <a:t>2-6 hours</a:t>
                      </a:r>
                      <a:endParaRPr kumimoji="0" lang="en-US" sz="2600" b="0" i="0" u="none" strike="noStrike" kern="1200" cap="none" normalizeH="0" baseline="0" dirty="0">
                        <a:ln>
                          <a:noFill/>
                        </a:ln>
                        <a:solidFill>
                          <a:srgbClr val="000000"/>
                        </a:solidFill>
                        <a:effectLst/>
                        <a:latin typeface="+mj-lt"/>
                        <a:ea typeface="+mn-ea"/>
                        <a:cs typeface="Arial" charset="0"/>
                      </a:endParaRPr>
                    </a:p>
                  </a:txBody>
                  <a:tcPr anchor="ctr" horzOverflow="overflow"/>
                </a:tc>
                <a:extLst>
                  <a:ext uri="{0D108BD9-81ED-4DB2-BD59-A6C34878D82A}">
                    <a16:rowId xmlns:a16="http://schemas.microsoft.com/office/drawing/2014/main" val="540299106"/>
                  </a:ext>
                </a:extLst>
              </a:tr>
              <a:tr h="640080">
                <a:tc>
                  <a:txBody>
                    <a:bodyPr/>
                    <a:lstStyle/>
                    <a:p>
                      <a:r>
                        <a:rPr lang="en-US" sz="2600" dirty="0">
                          <a:solidFill>
                            <a:srgbClr val="000000"/>
                          </a:solidFill>
                          <a:latin typeface="+mj-lt"/>
                        </a:rPr>
                        <a:t>Edibles</a:t>
                      </a:r>
                      <a:endParaRPr lang="en-US" sz="2600" b="0" dirty="0">
                        <a:solidFill>
                          <a:srgbClr val="000000"/>
                        </a:solidFill>
                        <a:latin typeface="+mj-lt"/>
                      </a:endParaRPr>
                    </a:p>
                  </a:txBody>
                  <a:tcPr anchor="ctr"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600" u="none" strike="noStrike" cap="none" normalizeH="0" baseline="0" dirty="0">
                          <a:ln>
                            <a:noFill/>
                          </a:ln>
                          <a:solidFill>
                            <a:srgbClr val="000000"/>
                          </a:solidFill>
                          <a:effectLst/>
                          <a:latin typeface="+mj-lt"/>
                        </a:rPr>
                        <a:t>Up to 8 hours</a:t>
                      </a:r>
                      <a:endParaRPr kumimoji="0" lang="en-US" sz="2600" b="0" i="0" u="none" strike="noStrike" cap="none" normalizeH="0" baseline="0" dirty="0">
                        <a:ln>
                          <a:noFill/>
                        </a:ln>
                        <a:solidFill>
                          <a:srgbClr val="000000"/>
                        </a:solidFill>
                        <a:effectLst/>
                        <a:latin typeface="+mj-lt"/>
                        <a:cs typeface="Arial" charset="0"/>
                      </a:endParaRPr>
                    </a:p>
                  </a:txBody>
                  <a:tcPr anchor="ctr" horzOverflow="overflow"/>
                </a:tc>
                <a:extLst>
                  <a:ext uri="{0D108BD9-81ED-4DB2-BD59-A6C34878D82A}">
                    <a16:rowId xmlns:a16="http://schemas.microsoft.com/office/drawing/2014/main" val="1365769407"/>
                  </a:ext>
                </a:extLst>
              </a:tr>
              <a:tr h="640080">
                <a:tc>
                  <a:txBody>
                    <a:bodyPr/>
                    <a:lstStyle/>
                    <a:p>
                      <a:r>
                        <a:rPr lang="en-US" sz="2600" kern="1200" dirty="0">
                          <a:solidFill>
                            <a:srgbClr val="000000"/>
                          </a:solidFill>
                          <a:latin typeface="+mj-lt"/>
                        </a:rPr>
                        <a:t>Concentrates</a:t>
                      </a:r>
                      <a:endParaRPr lang="en-US" sz="2600" b="0" dirty="0">
                        <a:solidFill>
                          <a:srgbClr val="000000"/>
                        </a:solidFill>
                        <a:latin typeface="+mj-lt"/>
                      </a:endParaRPr>
                    </a:p>
                  </a:txBody>
                  <a:tcPr anchor="ctr"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600" u="none" strike="noStrike" kern="1200" cap="none" normalizeH="0" baseline="0" dirty="0">
                          <a:ln>
                            <a:noFill/>
                          </a:ln>
                          <a:solidFill>
                            <a:srgbClr val="000000"/>
                          </a:solidFill>
                          <a:effectLst/>
                          <a:latin typeface="+mj-lt"/>
                        </a:rPr>
                        <a:t>Varies</a:t>
                      </a:r>
                      <a:endParaRPr kumimoji="0" lang="en-US" sz="2600" b="0" i="0" u="none" strike="noStrike" cap="none" normalizeH="0" baseline="0" dirty="0">
                        <a:ln>
                          <a:noFill/>
                        </a:ln>
                        <a:solidFill>
                          <a:srgbClr val="000000"/>
                        </a:solidFill>
                        <a:effectLst/>
                        <a:latin typeface="+mj-lt"/>
                        <a:cs typeface="Arial" charset="0"/>
                      </a:endParaRPr>
                    </a:p>
                  </a:txBody>
                  <a:tcPr anchor="ctr" horzOverflow="overflow"/>
                </a:tc>
                <a:extLst>
                  <a:ext uri="{0D108BD9-81ED-4DB2-BD59-A6C34878D82A}">
                    <a16:rowId xmlns:a16="http://schemas.microsoft.com/office/drawing/2014/main" val="536979414"/>
                  </a:ext>
                </a:extLst>
              </a:tr>
            </a:tbl>
          </a:graphicData>
        </a:graphic>
      </p:graphicFrame>
      <p:sp>
        <p:nvSpPr>
          <p:cNvPr id="2" name="Slide Number Placeholder 1">
            <a:extLst>
              <a:ext uri="{FF2B5EF4-FFF2-40B4-BE49-F238E27FC236}">
                <a16:creationId xmlns:a16="http://schemas.microsoft.com/office/drawing/2014/main" id="{28820265-B466-4238-A508-D12B72AD1DD8}"/>
              </a:ext>
            </a:extLst>
          </p:cNvPr>
          <p:cNvSpPr>
            <a:spLocks noGrp="1"/>
          </p:cNvSpPr>
          <p:nvPr>
            <p:ph type="sldNum" sz="quarter" idx="10"/>
          </p:nvPr>
        </p:nvSpPr>
        <p:spPr/>
        <p:txBody>
          <a:bodyPr/>
          <a:lstStyle/>
          <a:p>
            <a:pPr fontAlgn="base">
              <a:spcBef>
                <a:spcPct val="0"/>
              </a:spcBef>
              <a:spcAft>
                <a:spcPct val="0"/>
              </a:spcAft>
              <a:defRPr/>
            </a:pPr>
            <a:r>
              <a:rPr lang="en-US"/>
              <a:t>6-</a:t>
            </a:r>
            <a:fld id="{F9FD7121-6344-493B-BB7B-CFD9AD1ECE15}" type="slidenum">
              <a:rPr lang="en-US" smtClean="0"/>
              <a:pPr fontAlgn="base">
                <a:spcBef>
                  <a:spcPct val="0"/>
                </a:spcBef>
                <a:spcAft>
                  <a:spcPct val="0"/>
                </a:spcAft>
                <a:defRPr/>
              </a:pPr>
              <a:t>84</a:t>
            </a:fld>
            <a:endParaRPr lang="en-US" dirty="0"/>
          </a:p>
        </p:txBody>
      </p:sp>
      <p:sp>
        <p:nvSpPr>
          <p:cNvPr id="5" name="Rectangle 4">
            <a:extLst>
              <a:ext uri="{FF2B5EF4-FFF2-40B4-BE49-F238E27FC236}">
                <a16:creationId xmlns:a16="http://schemas.microsoft.com/office/drawing/2014/main" id="{BCDA65E6-7FFF-41A1-B2D7-2F53984C3E7A}"/>
              </a:ext>
            </a:extLst>
          </p:cNvPr>
          <p:cNvSpPr/>
          <p:nvPr/>
        </p:nvSpPr>
        <p:spPr>
          <a:xfrm>
            <a:off x="4632959" y="2594186"/>
            <a:ext cx="1835573" cy="413174"/>
          </a:xfrm>
          <a:prstGeom prst="rect">
            <a:avLst/>
          </a:prstGeom>
          <a:solidFill>
            <a:srgbClr val="E7E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C4B629DF-88FF-4CB0-A33A-EAF865CD825E}"/>
              </a:ext>
            </a:extLst>
          </p:cNvPr>
          <p:cNvSpPr/>
          <p:nvPr/>
        </p:nvSpPr>
        <p:spPr>
          <a:xfrm>
            <a:off x="941387" y="3257708"/>
            <a:ext cx="1815360" cy="413174"/>
          </a:xfrm>
          <a:prstGeom prst="rect">
            <a:avLst/>
          </a:prstGeom>
          <a:solidFill>
            <a:srgbClr val="E7E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C20C4329-DA90-4F80-ACFE-3FDA8FA75E02}"/>
              </a:ext>
            </a:extLst>
          </p:cNvPr>
          <p:cNvSpPr/>
          <p:nvPr/>
        </p:nvSpPr>
        <p:spPr>
          <a:xfrm>
            <a:off x="4632958" y="3222412"/>
            <a:ext cx="1835573" cy="413174"/>
          </a:xfrm>
          <a:prstGeom prst="rect">
            <a:avLst/>
          </a:prstGeom>
          <a:solidFill>
            <a:srgbClr val="E7E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681DA22D-4834-4731-9060-0EAA040AD2D3}"/>
              </a:ext>
            </a:extLst>
          </p:cNvPr>
          <p:cNvSpPr/>
          <p:nvPr/>
        </p:nvSpPr>
        <p:spPr>
          <a:xfrm>
            <a:off x="941387" y="3854027"/>
            <a:ext cx="1354666" cy="485797"/>
          </a:xfrm>
          <a:prstGeom prst="rect">
            <a:avLst/>
          </a:prstGeom>
          <a:solidFill>
            <a:srgbClr val="E7E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5613BD6-E6F8-44C0-9905-C0681439306A}"/>
              </a:ext>
            </a:extLst>
          </p:cNvPr>
          <p:cNvSpPr/>
          <p:nvPr/>
        </p:nvSpPr>
        <p:spPr>
          <a:xfrm>
            <a:off x="4632957" y="3915775"/>
            <a:ext cx="2099735" cy="413174"/>
          </a:xfrm>
          <a:prstGeom prst="rect">
            <a:avLst/>
          </a:prstGeom>
          <a:solidFill>
            <a:srgbClr val="E7E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09EF0581-132D-4DA5-93D8-E22C7870F397}"/>
              </a:ext>
            </a:extLst>
          </p:cNvPr>
          <p:cNvSpPr/>
          <p:nvPr/>
        </p:nvSpPr>
        <p:spPr>
          <a:xfrm>
            <a:off x="941387" y="4550755"/>
            <a:ext cx="2364000" cy="413174"/>
          </a:xfrm>
          <a:prstGeom prst="rect">
            <a:avLst/>
          </a:prstGeom>
          <a:solidFill>
            <a:srgbClr val="E7E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0CD3403F-E183-4352-9FA5-A321E467EA56}"/>
              </a:ext>
            </a:extLst>
          </p:cNvPr>
          <p:cNvSpPr/>
          <p:nvPr/>
        </p:nvSpPr>
        <p:spPr>
          <a:xfrm>
            <a:off x="4632957" y="4523624"/>
            <a:ext cx="1354666" cy="413174"/>
          </a:xfrm>
          <a:prstGeom prst="rect">
            <a:avLst/>
          </a:prstGeom>
          <a:solidFill>
            <a:srgbClr val="E7E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1199023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P spid="9" grpId="0" animBg="1"/>
      <p:bldP spid="10" grpId="0" animBg="1"/>
      <p:bldP spid="11" grpId="0" animBg="1"/>
      <p:bldP spid="12"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Title 1"/>
          <p:cNvSpPr>
            <a:spLocks noGrp="1"/>
          </p:cNvSpPr>
          <p:nvPr>
            <p:ph type="title"/>
          </p:nvPr>
        </p:nvSpPr>
        <p:spPr>
          <a:xfrm>
            <a:off x="519113" y="679450"/>
            <a:ext cx="8051800" cy="582613"/>
          </a:xfrm>
        </p:spPr>
        <p:txBody>
          <a:bodyPr/>
          <a:lstStyle/>
          <a:p>
            <a:r>
              <a:rPr lang="en-GB" altLang="en-US" dirty="0"/>
              <a:t>Overdose Signs and Symptoms</a:t>
            </a:r>
            <a:endParaRPr lang="en-US" altLang="en-US" dirty="0"/>
          </a:p>
        </p:txBody>
      </p:sp>
      <p:sp>
        <p:nvSpPr>
          <p:cNvPr id="3" name="Content Placeholder 2"/>
          <p:cNvSpPr>
            <a:spLocks noGrp="1"/>
          </p:cNvSpPr>
          <p:nvPr>
            <p:ph idx="1"/>
          </p:nvPr>
        </p:nvSpPr>
        <p:spPr>
          <a:xfrm>
            <a:off x="725317" y="2049517"/>
            <a:ext cx="7654925" cy="1298802"/>
          </a:xfrm>
        </p:spPr>
        <p:txBody>
          <a:bodyPr/>
          <a:lstStyle/>
          <a:p>
            <a:pPr marL="284163" indent="-284163">
              <a:spcBef>
                <a:spcPts val="1200"/>
              </a:spcBef>
              <a:buClr>
                <a:srgbClr val="000000"/>
              </a:buClr>
              <a:buSzPct val="100000"/>
              <a:buFont typeface="Arial" panose="020B0604020202020204" pitchFamily="34" charset="0"/>
              <a:buChar char="•"/>
              <a:defRPr/>
            </a:pPr>
            <a:r>
              <a:rPr lang="en-US" sz="2600" b="0" dirty="0"/>
              <a:t>Excessive Vomiting </a:t>
            </a:r>
          </a:p>
          <a:p>
            <a:pPr marL="284163" indent="-284163">
              <a:spcBef>
                <a:spcPts val="1200"/>
              </a:spcBef>
              <a:buClr>
                <a:srgbClr val="000000"/>
              </a:buClr>
              <a:buSzPct val="100000"/>
              <a:buFont typeface="Arial" panose="020B0604020202020204" pitchFamily="34" charset="0"/>
              <a:buChar char="•"/>
              <a:defRPr/>
            </a:pPr>
            <a:r>
              <a:rPr lang="en-US" sz="2600" b="0" dirty="0"/>
              <a:t>Possible Psychosis</a:t>
            </a:r>
          </a:p>
          <a:p>
            <a:pPr marL="284163" indent="-284163">
              <a:spcBef>
                <a:spcPts val="1200"/>
              </a:spcBef>
              <a:defRPr/>
            </a:pPr>
            <a:endParaRPr lang="en-US" sz="2600" b="0" dirty="0"/>
          </a:p>
        </p:txBody>
      </p:sp>
      <p:pic>
        <p:nvPicPr>
          <p:cNvPr id="4" name="Picture 3">
            <a:extLst>
              <a:ext uri="{FF2B5EF4-FFF2-40B4-BE49-F238E27FC236}">
                <a16:creationId xmlns:a16="http://schemas.microsoft.com/office/drawing/2014/main" id="{7C80D3D0-0644-47EE-9D32-693138D890F7}"/>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5229142" y="2279698"/>
            <a:ext cx="3213264" cy="3195542"/>
          </a:xfrm>
          <a:prstGeom prst="rect">
            <a:avLst/>
          </a:prstGeom>
        </p:spPr>
      </p:pic>
      <p:sp>
        <p:nvSpPr>
          <p:cNvPr id="5" name="Slide Number Placeholder 4">
            <a:extLst>
              <a:ext uri="{FF2B5EF4-FFF2-40B4-BE49-F238E27FC236}">
                <a16:creationId xmlns:a16="http://schemas.microsoft.com/office/drawing/2014/main" id="{2BB11B1F-ABBA-4077-A118-68CD9B9FD0D6}"/>
              </a:ext>
            </a:extLst>
          </p:cNvPr>
          <p:cNvSpPr>
            <a:spLocks noGrp="1"/>
          </p:cNvSpPr>
          <p:nvPr>
            <p:ph type="sldNum" sz="quarter" idx="10"/>
          </p:nvPr>
        </p:nvSpPr>
        <p:spPr/>
        <p:txBody>
          <a:bodyPr/>
          <a:lstStyle/>
          <a:p>
            <a:pPr fontAlgn="base">
              <a:spcBef>
                <a:spcPct val="0"/>
              </a:spcBef>
              <a:spcAft>
                <a:spcPct val="0"/>
              </a:spcAft>
              <a:defRPr/>
            </a:pPr>
            <a:r>
              <a:rPr lang="en-US"/>
              <a:t>6-</a:t>
            </a:r>
            <a:fld id="{F9FD7121-6344-493B-BB7B-CFD9AD1ECE15}" type="slidenum">
              <a:rPr lang="en-US" smtClean="0"/>
              <a:pPr fontAlgn="base">
                <a:spcBef>
                  <a:spcPct val="0"/>
                </a:spcBef>
                <a:spcAft>
                  <a:spcPct val="0"/>
                </a:spcAft>
                <a:defRPr/>
              </a:pPr>
              <a:t>85</a:t>
            </a:fld>
            <a:endParaRPr lang="en-US" dirty="0"/>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8615" y="679101"/>
            <a:ext cx="8052179" cy="1391799"/>
          </a:xfrm>
        </p:spPr>
        <p:txBody>
          <a:bodyPr/>
          <a:lstStyle/>
          <a:p>
            <a:r>
              <a:rPr lang="en-US" dirty="0"/>
              <a:t>Conditions That May Mimic</a:t>
            </a:r>
            <a:br>
              <a:rPr lang="en-US" dirty="0"/>
            </a:br>
            <a:r>
              <a:rPr lang="en-US" dirty="0"/>
              <a:t>Drug Impairment</a:t>
            </a:r>
          </a:p>
        </p:txBody>
      </p:sp>
      <p:sp>
        <p:nvSpPr>
          <p:cNvPr id="3" name="Content Placeholder 2"/>
          <p:cNvSpPr>
            <a:spLocks noGrp="1"/>
          </p:cNvSpPr>
          <p:nvPr>
            <p:ph idx="1"/>
          </p:nvPr>
        </p:nvSpPr>
        <p:spPr>
          <a:xfrm>
            <a:off x="559558" y="2070901"/>
            <a:ext cx="8024884" cy="4236316"/>
          </a:xfrm>
        </p:spPr>
        <p:txBody>
          <a:bodyPr/>
          <a:lstStyle/>
          <a:p>
            <a:pPr marL="284163" indent="-284163">
              <a:buFont typeface="Arial" panose="020B0604020202020204" pitchFamily="34" charset="0"/>
              <a:buChar char="•"/>
            </a:pPr>
            <a:r>
              <a:rPr lang="en-US" sz="2600" b="0" dirty="0"/>
              <a:t>Mental illnesses </a:t>
            </a:r>
          </a:p>
        </p:txBody>
      </p:sp>
      <p:sp>
        <p:nvSpPr>
          <p:cNvPr id="4" name="Slide Number Placeholder 3">
            <a:extLst>
              <a:ext uri="{FF2B5EF4-FFF2-40B4-BE49-F238E27FC236}">
                <a16:creationId xmlns:a16="http://schemas.microsoft.com/office/drawing/2014/main" id="{26016B59-D1B9-4613-9E55-A5E96CD64A87}"/>
              </a:ext>
            </a:extLst>
          </p:cNvPr>
          <p:cNvSpPr>
            <a:spLocks noGrp="1"/>
          </p:cNvSpPr>
          <p:nvPr>
            <p:ph type="sldNum" sz="quarter" idx="10"/>
          </p:nvPr>
        </p:nvSpPr>
        <p:spPr/>
        <p:txBody>
          <a:bodyPr/>
          <a:lstStyle/>
          <a:p>
            <a:pPr fontAlgn="base">
              <a:spcBef>
                <a:spcPct val="0"/>
              </a:spcBef>
              <a:spcAft>
                <a:spcPct val="0"/>
              </a:spcAft>
              <a:defRPr/>
            </a:pPr>
            <a:r>
              <a:rPr lang="en-US"/>
              <a:t>6-</a:t>
            </a:r>
            <a:fld id="{F9FD7121-6344-493B-BB7B-CFD9AD1ECE15}" type="slidenum">
              <a:rPr lang="en-US" smtClean="0"/>
              <a:pPr fontAlgn="base">
                <a:spcBef>
                  <a:spcPct val="0"/>
                </a:spcBef>
                <a:spcAft>
                  <a:spcPct val="0"/>
                </a:spcAft>
                <a:defRPr/>
              </a:pPr>
              <a:t>86</a:t>
            </a:fld>
            <a:endParaRPr lang="en-US" dirty="0"/>
          </a:p>
        </p:txBody>
      </p:sp>
    </p:spTree>
    <p:custDataLst>
      <p:tags r:id="rId1"/>
    </p:custDataLst>
    <p:extLst>
      <p:ext uri="{BB962C8B-B14F-4D97-AF65-F5344CB8AC3E}">
        <p14:creationId xmlns:p14="http://schemas.microsoft.com/office/powerpoint/2010/main" val="1066135755"/>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Title 37"/>
          <p:cNvSpPr>
            <a:spLocks noGrp="1"/>
          </p:cNvSpPr>
          <p:nvPr>
            <p:ph type="title"/>
          </p:nvPr>
        </p:nvSpPr>
        <p:spPr>
          <a:xfrm>
            <a:off x="519113" y="679450"/>
            <a:ext cx="8051800" cy="582613"/>
          </a:xfrm>
        </p:spPr>
        <p:txBody>
          <a:bodyPr/>
          <a:lstStyle/>
          <a:p>
            <a:r>
              <a:rPr lang="en-US" altLang="en-US"/>
              <a:t>Drug Matrix</a:t>
            </a:r>
          </a:p>
        </p:txBody>
      </p:sp>
      <p:sp>
        <p:nvSpPr>
          <p:cNvPr id="39" name="Content Placeholder 2"/>
          <p:cNvSpPr txBox="1">
            <a:spLocks/>
          </p:cNvSpPr>
          <p:nvPr/>
        </p:nvSpPr>
        <p:spPr bwMode="auto">
          <a:xfrm>
            <a:off x="471487" y="5093467"/>
            <a:ext cx="8201025" cy="1260476"/>
          </a:xfrm>
          <a:prstGeom prst="rect">
            <a:avLst/>
          </a:prstGeom>
          <a:noFill/>
          <a:ln w="9525">
            <a:noFill/>
            <a:miter lim="800000"/>
            <a:headEnd/>
            <a:tailEnd/>
          </a:ln>
        </p:spPr>
        <p:txBody>
          <a:bodyPr lIns="0" tIns="0" rIns="0" bIns="0"/>
          <a:lstStyle/>
          <a:p>
            <a:pPr eaLnBrk="0" hangingPunct="0">
              <a:defRPr/>
            </a:pPr>
            <a:r>
              <a:rPr lang="en-US" sz="2000" b="1" i="1" kern="0" dirty="0">
                <a:solidFill>
                  <a:srgbClr val="000000"/>
                </a:solidFill>
                <a:latin typeface="+mj-lt"/>
                <a:cs typeface="+mn-cs"/>
              </a:rPr>
              <a:t>* Soma, Quaaludes, and some Antidepressants usually dilate pupils</a:t>
            </a:r>
          </a:p>
          <a:p>
            <a:pPr eaLnBrk="0" hangingPunct="0">
              <a:defRPr/>
            </a:pPr>
            <a:r>
              <a:rPr lang="en-US" sz="2000" b="1" i="1" kern="0" dirty="0">
                <a:solidFill>
                  <a:srgbClr val="000000"/>
                </a:solidFill>
                <a:latin typeface="+mj-lt"/>
                <a:cs typeface="+mn-cs"/>
              </a:rPr>
              <a:t>** May be dilated</a:t>
            </a:r>
          </a:p>
          <a:p>
            <a:pPr eaLnBrk="0" hangingPunct="0">
              <a:defRPr/>
            </a:pPr>
            <a:r>
              <a:rPr lang="en-US" sz="2000" b="1" i="1" kern="0" dirty="0">
                <a:solidFill>
                  <a:srgbClr val="000000"/>
                </a:solidFill>
                <a:latin typeface="+mj-lt"/>
                <a:cs typeface="+mn-cs"/>
              </a:rPr>
              <a:t>*** May be normal</a:t>
            </a:r>
            <a:endParaRPr lang="en-US" sz="2400" b="1" i="1" kern="0" dirty="0">
              <a:solidFill>
                <a:srgbClr val="000000"/>
              </a:solidFill>
              <a:latin typeface="+mj-lt"/>
              <a:cs typeface="+mn-cs"/>
            </a:endParaRPr>
          </a:p>
          <a:p>
            <a:pPr marL="514350" indent="-514350" eaLnBrk="0" hangingPunct="0">
              <a:buFontTx/>
              <a:buAutoNum type="arabicPeriod"/>
              <a:defRPr/>
            </a:pPr>
            <a:endParaRPr lang="en-US" sz="2800" b="1" kern="0" dirty="0">
              <a:solidFill>
                <a:srgbClr val="003366"/>
              </a:solidFill>
              <a:latin typeface="+mj-lt"/>
              <a:cs typeface="+mn-cs"/>
            </a:endParaRPr>
          </a:p>
        </p:txBody>
      </p:sp>
      <p:graphicFrame>
        <p:nvGraphicFramePr>
          <p:cNvPr id="42" name="Group 3"/>
          <p:cNvGraphicFramePr>
            <a:graphicFrameLocks/>
          </p:cNvGraphicFramePr>
          <p:nvPr>
            <p:extLst>
              <p:ext uri="{D42A27DB-BD31-4B8C-83A1-F6EECF244321}">
                <p14:modId xmlns:p14="http://schemas.microsoft.com/office/powerpoint/2010/main" val="3130935208"/>
              </p:ext>
            </p:extLst>
          </p:nvPr>
        </p:nvGraphicFramePr>
        <p:xfrm>
          <a:off x="91440" y="1528354"/>
          <a:ext cx="8961120" cy="3459886"/>
        </p:xfrm>
        <a:graphic>
          <a:graphicData uri="http://schemas.openxmlformats.org/drawingml/2006/table">
            <a:tbl>
              <a:tblPr>
                <a:tableStyleId>{D7AC3CCA-C797-4891-BE02-D94E43425B78}</a:tableStyleId>
              </a:tblPr>
              <a:tblGrid>
                <a:gridCol w="914400">
                  <a:extLst>
                    <a:ext uri="{9D8B030D-6E8A-4147-A177-3AD203B41FA5}">
                      <a16:colId xmlns:a16="http://schemas.microsoft.com/office/drawing/2014/main" val="20000"/>
                    </a:ext>
                  </a:extLst>
                </a:gridCol>
                <a:gridCol w="1097280">
                  <a:extLst>
                    <a:ext uri="{9D8B030D-6E8A-4147-A177-3AD203B41FA5}">
                      <a16:colId xmlns:a16="http://schemas.microsoft.com/office/drawing/2014/main" val="20001"/>
                    </a:ext>
                  </a:extLst>
                </a:gridCol>
                <a:gridCol w="1097280">
                  <a:extLst>
                    <a:ext uri="{9D8B030D-6E8A-4147-A177-3AD203B41FA5}">
                      <a16:colId xmlns:a16="http://schemas.microsoft.com/office/drawing/2014/main" val="20002"/>
                    </a:ext>
                  </a:extLst>
                </a:gridCol>
                <a:gridCol w="1097280">
                  <a:extLst>
                    <a:ext uri="{9D8B030D-6E8A-4147-A177-3AD203B41FA5}">
                      <a16:colId xmlns:a16="http://schemas.microsoft.com/office/drawing/2014/main" val="20003"/>
                    </a:ext>
                  </a:extLst>
                </a:gridCol>
                <a:gridCol w="1097280">
                  <a:extLst>
                    <a:ext uri="{9D8B030D-6E8A-4147-A177-3AD203B41FA5}">
                      <a16:colId xmlns:a16="http://schemas.microsoft.com/office/drawing/2014/main" val="20004"/>
                    </a:ext>
                  </a:extLst>
                </a:gridCol>
                <a:gridCol w="1280160">
                  <a:extLst>
                    <a:ext uri="{9D8B030D-6E8A-4147-A177-3AD203B41FA5}">
                      <a16:colId xmlns:a16="http://schemas.microsoft.com/office/drawing/2014/main" val="20005"/>
                    </a:ext>
                  </a:extLst>
                </a:gridCol>
                <a:gridCol w="1097280">
                  <a:extLst>
                    <a:ext uri="{9D8B030D-6E8A-4147-A177-3AD203B41FA5}">
                      <a16:colId xmlns:a16="http://schemas.microsoft.com/office/drawing/2014/main" val="20006"/>
                    </a:ext>
                  </a:extLst>
                </a:gridCol>
                <a:gridCol w="1280160">
                  <a:extLst>
                    <a:ext uri="{9D8B030D-6E8A-4147-A177-3AD203B41FA5}">
                      <a16:colId xmlns:a16="http://schemas.microsoft.com/office/drawing/2014/main" val="20007"/>
                    </a:ext>
                  </a:extLst>
                </a:gridCol>
              </a:tblGrid>
              <a:tr h="691550">
                <a:tc>
                  <a:txBody>
                    <a:bodyPr/>
                    <a:lstStyle/>
                    <a:p>
                      <a:pPr marL="0" marR="0" lvl="0" indent="0" algn="ctr" defTabSz="914400" rtl="0" eaLnBrk="1" fontAlgn="base" latinLnBrk="0" hangingPunct="1">
                        <a:lnSpc>
                          <a:spcPct val="100000"/>
                        </a:lnSpc>
                        <a:spcBef>
                          <a:spcPts val="0"/>
                        </a:spcBef>
                        <a:spcAft>
                          <a:spcPct val="0"/>
                        </a:spcAft>
                        <a:buClrTx/>
                        <a:buSzTx/>
                        <a:buFontTx/>
                        <a:buNone/>
                        <a:tabLst/>
                      </a:pPr>
                      <a:endParaRPr kumimoji="0" lang="en-US" sz="1800" b="0" i="0" u="none" strike="noStrike" cap="none" normalizeH="0" baseline="0" dirty="0">
                        <a:ln>
                          <a:noFill/>
                        </a:ln>
                        <a:solidFill>
                          <a:schemeClr val="bg1"/>
                        </a:solidFill>
                        <a:effectLst/>
                        <a:latin typeface="+mj-lt"/>
                        <a:cs typeface="Arial" charset="0"/>
                      </a:endParaRPr>
                    </a:p>
                  </a:txBody>
                  <a:tcPr anchor="ctr" anchorCtr="1" horzOverflow="overflow">
                    <a:lnR w="127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solidFill>
                      <a:schemeClr val="tx2"/>
                    </a:solidFill>
                  </a:tcPr>
                </a:tc>
                <a:tc>
                  <a:txBody>
                    <a:bodyPr/>
                    <a:lstStyle/>
                    <a:p>
                      <a:pPr marL="342900" marR="0" lvl="0" indent="-342900" algn="ctr" defTabSz="914400" rtl="0" eaLnBrk="1" fontAlgn="base" latinLnBrk="0" hangingPunct="1">
                        <a:lnSpc>
                          <a:spcPct val="100000"/>
                        </a:lnSpc>
                        <a:spcBef>
                          <a:spcPts val="0"/>
                        </a:spcBef>
                        <a:spcAft>
                          <a:spcPct val="0"/>
                        </a:spcAft>
                        <a:buClrTx/>
                        <a:buSzTx/>
                        <a:buFontTx/>
                        <a:buNone/>
                        <a:tabLst/>
                      </a:pPr>
                      <a:r>
                        <a:rPr kumimoji="0" lang="en-US" sz="1800" b="1" u="none" strike="noStrike" cap="none" normalizeH="0" baseline="0" dirty="0">
                          <a:ln>
                            <a:noFill/>
                          </a:ln>
                          <a:solidFill>
                            <a:schemeClr val="bg1"/>
                          </a:solidFill>
                          <a:effectLst/>
                          <a:latin typeface="+mj-lt"/>
                        </a:rPr>
                        <a:t>CNS </a:t>
                      </a:r>
                    </a:p>
                    <a:p>
                      <a:pPr marL="342900" marR="0" lvl="0" indent="-342900" algn="ctr" defTabSz="914400" rtl="0" eaLnBrk="1" fontAlgn="base" latinLnBrk="0" hangingPunct="1">
                        <a:lnSpc>
                          <a:spcPct val="100000"/>
                        </a:lnSpc>
                        <a:spcBef>
                          <a:spcPts val="0"/>
                        </a:spcBef>
                        <a:spcAft>
                          <a:spcPct val="0"/>
                        </a:spcAft>
                        <a:buClrTx/>
                        <a:buSzTx/>
                        <a:buFontTx/>
                        <a:buNone/>
                        <a:tabLst/>
                      </a:pPr>
                      <a:r>
                        <a:rPr kumimoji="0" lang="en-US" sz="1800" b="1" u="none" strike="noStrike" cap="none" normalizeH="0" baseline="0" dirty="0">
                          <a:ln>
                            <a:noFill/>
                          </a:ln>
                          <a:solidFill>
                            <a:schemeClr val="bg1"/>
                          </a:solidFill>
                          <a:effectLst/>
                          <a:latin typeface="+mj-lt"/>
                        </a:rPr>
                        <a:t>Dep.</a:t>
                      </a:r>
                      <a:endParaRPr kumimoji="0" lang="en-US" sz="1800" b="1" i="0" u="none" strike="noStrike" cap="none" normalizeH="0" baseline="0" dirty="0">
                        <a:ln>
                          <a:noFill/>
                        </a:ln>
                        <a:solidFill>
                          <a:schemeClr val="bg1"/>
                        </a:solidFill>
                        <a:effectLst/>
                        <a:latin typeface="+mj-lt"/>
                        <a:cs typeface="Arial" charset="0"/>
                      </a:endParaRPr>
                    </a:p>
                  </a:txBody>
                  <a:tcPr anchor="ctr" anchorCtr="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solidFill>
                      <a:schemeClr val="tx2"/>
                    </a:solidFill>
                  </a:tcPr>
                </a:tc>
                <a:tc>
                  <a:txBody>
                    <a:bodyPr/>
                    <a:lstStyle/>
                    <a:p>
                      <a:pPr marL="342900" marR="0" lvl="0" indent="-342900" algn="ctr" defTabSz="914400" rtl="0" eaLnBrk="1" fontAlgn="base" latinLnBrk="0" hangingPunct="1">
                        <a:lnSpc>
                          <a:spcPct val="100000"/>
                        </a:lnSpc>
                        <a:spcBef>
                          <a:spcPts val="0"/>
                        </a:spcBef>
                        <a:spcAft>
                          <a:spcPct val="0"/>
                        </a:spcAft>
                        <a:buClrTx/>
                        <a:buSzTx/>
                        <a:buFontTx/>
                        <a:buNone/>
                        <a:tabLst/>
                      </a:pPr>
                      <a:r>
                        <a:rPr kumimoji="0" lang="en-US" sz="1800" b="1" u="none" strike="noStrike" cap="none" normalizeH="0" baseline="0" dirty="0">
                          <a:ln>
                            <a:noFill/>
                          </a:ln>
                          <a:solidFill>
                            <a:schemeClr val="bg1"/>
                          </a:solidFill>
                          <a:effectLst/>
                          <a:latin typeface="+mj-lt"/>
                        </a:rPr>
                        <a:t>CNS </a:t>
                      </a:r>
                    </a:p>
                    <a:p>
                      <a:pPr marL="342900" marR="0" lvl="0" indent="-342900" algn="ctr" defTabSz="914400" rtl="0" eaLnBrk="1" fontAlgn="base" latinLnBrk="0" hangingPunct="1">
                        <a:lnSpc>
                          <a:spcPct val="100000"/>
                        </a:lnSpc>
                        <a:spcBef>
                          <a:spcPts val="0"/>
                        </a:spcBef>
                        <a:spcAft>
                          <a:spcPct val="0"/>
                        </a:spcAft>
                        <a:buClrTx/>
                        <a:buSzTx/>
                        <a:buFontTx/>
                        <a:buNone/>
                        <a:tabLst/>
                      </a:pPr>
                      <a:r>
                        <a:rPr kumimoji="0" lang="en-US" sz="1800" b="1" u="none" strike="noStrike" cap="none" normalizeH="0" baseline="0" dirty="0" err="1">
                          <a:ln>
                            <a:noFill/>
                          </a:ln>
                          <a:solidFill>
                            <a:schemeClr val="bg1"/>
                          </a:solidFill>
                          <a:effectLst/>
                          <a:latin typeface="+mj-lt"/>
                        </a:rPr>
                        <a:t>Stim</a:t>
                      </a:r>
                      <a:r>
                        <a:rPr kumimoji="0" lang="en-US" sz="1800" b="1" u="none" strike="noStrike" cap="none" normalizeH="0" baseline="0" dirty="0">
                          <a:ln>
                            <a:noFill/>
                          </a:ln>
                          <a:solidFill>
                            <a:schemeClr val="bg1"/>
                          </a:solidFill>
                          <a:effectLst/>
                          <a:latin typeface="+mj-lt"/>
                        </a:rPr>
                        <a:t>.</a:t>
                      </a:r>
                      <a:endParaRPr kumimoji="0" lang="en-US" sz="1800" b="1" i="0" u="none" strike="noStrike" cap="none" normalizeH="0" baseline="0" dirty="0">
                        <a:ln>
                          <a:noFill/>
                        </a:ln>
                        <a:solidFill>
                          <a:schemeClr val="bg1"/>
                        </a:solidFill>
                        <a:effectLst/>
                        <a:latin typeface="+mj-lt"/>
                        <a:cs typeface="Arial" charset="0"/>
                      </a:endParaRPr>
                    </a:p>
                  </a:txBody>
                  <a:tcPr anchor="ctr" anchorCtr="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solidFill>
                      <a:schemeClr val="tx2"/>
                    </a:solidFill>
                  </a:tcPr>
                </a:tc>
                <a:tc>
                  <a:txBody>
                    <a:bodyPr/>
                    <a:lstStyle/>
                    <a:p>
                      <a:pPr marL="342900" marR="0" lvl="0" indent="-342900" algn="ctr" defTabSz="914400" rtl="0" eaLnBrk="1" fontAlgn="base" latinLnBrk="0" hangingPunct="1">
                        <a:lnSpc>
                          <a:spcPct val="100000"/>
                        </a:lnSpc>
                        <a:spcBef>
                          <a:spcPts val="0"/>
                        </a:spcBef>
                        <a:spcAft>
                          <a:spcPct val="0"/>
                        </a:spcAft>
                        <a:buClrTx/>
                        <a:buSzTx/>
                        <a:buFontTx/>
                        <a:buNone/>
                        <a:tabLst/>
                      </a:pPr>
                      <a:r>
                        <a:rPr kumimoji="0" lang="en-US" sz="1800" b="1" u="none" strike="noStrike" cap="none" normalizeH="0" baseline="0" dirty="0">
                          <a:ln>
                            <a:noFill/>
                          </a:ln>
                          <a:solidFill>
                            <a:schemeClr val="bg1"/>
                          </a:solidFill>
                          <a:effectLst/>
                          <a:latin typeface="+mj-lt"/>
                        </a:rPr>
                        <a:t>Hall.</a:t>
                      </a:r>
                      <a:endParaRPr kumimoji="0" lang="en-US" sz="1800" b="1" i="0" u="none" strike="noStrike" cap="none" normalizeH="0" baseline="0" dirty="0">
                        <a:ln>
                          <a:noFill/>
                        </a:ln>
                        <a:solidFill>
                          <a:schemeClr val="bg1"/>
                        </a:solidFill>
                        <a:effectLst/>
                        <a:latin typeface="+mj-lt"/>
                        <a:cs typeface="Arial" charset="0"/>
                      </a:endParaRPr>
                    </a:p>
                  </a:txBody>
                  <a:tcPr anchor="ctr" anchorCtr="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solidFill>
                      <a:schemeClr val="tx2"/>
                    </a:solidFill>
                  </a:tcPr>
                </a:tc>
                <a:tc>
                  <a:txBody>
                    <a:bodyPr/>
                    <a:lstStyle/>
                    <a:p>
                      <a:pPr marL="342900" marR="0" lvl="0" indent="-342900" algn="ctr" defTabSz="914400" rtl="0" eaLnBrk="1" fontAlgn="base" latinLnBrk="0" hangingPunct="1">
                        <a:lnSpc>
                          <a:spcPct val="100000"/>
                        </a:lnSpc>
                        <a:spcBef>
                          <a:spcPts val="0"/>
                        </a:spcBef>
                        <a:spcAft>
                          <a:spcPct val="0"/>
                        </a:spcAft>
                        <a:buClrTx/>
                        <a:buSzTx/>
                        <a:buFontTx/>
                        <a:buNone/>
                        <a:tabLst/>
                      </a:pPr>
                      <a:r>
                        <a:rPr kumimoji="0" lang="en-US" sz="1800" b="1" u="none" strike="noStrike" cap="none" normalizeH="0" baseline="0" dirty="0">
                          <a:ln>
                            <a:noFill/>
                          </a:ln>
                          <a:solidFill>
                            <a:schemeClr val="bg1"/>
                          </a:solidFill>
                          <a:effectLst/>
                          <a:latin typeface="+mj-lt"/>
                        </a:rPr>
                        <a:t>D.A.</a:t>
                      </a:r>
                      <a:endParaRPr kumimoji="0" lang="en-US" sz="1800" b="1" i="0" u="none" strike="noStrike" cap="none" normalizeH="0" baseline="0" dirty="0">
                        <a:ln>
                          <a:noFill/>
                        </a:ln>
                        <a:solidFill>
                          <a:schemeClr val="bg1"/>
                        </a:solidFill>
                        <a:effectLst/>
                        <a:latin typeface="+mj-lt"/>
                        <a:cs typeface="Arial" charset="0"/>
                      </a:endParaRPr>
                    </a:p>
                  </a:txBody>
                  <a:tcPr anchor="ctr" anchorCtr="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solidFill>
                      <a:schemeClr val="tx2"/>
                    </a:solidFill>
                  </a:tcPr>
                </a:tc>
                <a:tc>
                  <a:txBody>
                    <a:bodyPr/>
                    <a:lstStyle/>
                    <a:p>
                      <a:pPr marL="342900" marR="0" lvl="0" indent="-342900" algn="ctr" defTabSz="914400" rtl="0" eaLnBrk="1" fontAlgn="base" latinLnBrk="0" hangingPunct="1">
                        <a:lnSpc>
                          <a:spcPct val="100000"/>
                        </a:lnSpc>
                        <a:spcBef>
                          <a:spcPts val="0"/>
                        </a:spcBef>
                        <a:spcAft>
                          <a:spcPct val="0"/>
                        </a:spcAft>
                        <a:buClrTx/>
                        <a:buSzTx/>
                        <a:buFontTx/>
                        <a:buNone/>
                        <a:tabLst/>
                      </a:pPr>
                      <a:r>
                        <a:rPr kumimoji="0" lang="en-US" sz="1800" b="1" u="none" strike="noStrike" cap="none" normalizeH="0" baseline="0" dirty="0">
                          <a:ln>
                            <a:noFill/>
                          </a:ln>
                          <a:solidFill>
                            <a:schemeClr val="bg1"/>
                          </a:solidFill>
                          <a:effectLst/>
                          <a:latin typeface="+mj-lt"/>
                        </a:rPr>
                        <a:t>N.A.</a:t>
                      </a:r>
                      <a:endParaRPr kumimoji="0" lang="en-US" sz="1800" b="1" i="0" u="none" strike="noStrike" cap="none" normalizeH="0" baseline="0" dirty="0">
                        <a:ln>
                          <a:noFill/>
                        </a:ln>
                        <a:solidFill>
                          <a:schemeClr val="bg1"/>
                        </a:solidFill>
                        <a:effectLst/>
                        <a:latin typeface="+mj-lt"/>
                        <a:cs typeface="Arial" charset="0"/>
                      </a:endParaRPr>
                    </a:p>
                  </a:txBody>
                  <a:tcPr anchor="ctr" anchorCtr="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solidFill>
                      <a:schemeClr val="tx2"/>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800" b="1" u="none" strike="noStrike" cap="none" normalizeH="0" baseline="0" dirty="0">
                          <a:ln>
                            <a:noFill/>
                          </a:ln>
                          <a:solidFill>
                            <a:schemeClr val="bg1"/>
                          </a:solidFill>
                          <a:effectLst/>
                          <a:latin typeface="+mj-lt"/>
                        </a:rPr>
                        <a:t>Inhalant</a:t>
                      </a:r>
                      <a:endParaRPr kumimoji="0" lang="en-US" sz="1800" b="1" i="0" u="none" strike="noStrike" cap="none" normalizeH="0" baseline="0" dirty="0">
                        <a:ln>
                          <a:noFill/>
                        </a:ln>
                        <a:solidFill>
                          <a:schemeClr val="bg1"/>
                        </a:solidFill>
                        <a:effectLst/>
                        <a:latin typeface="+mj-lt"/>
                        <a:cs typeface="Arial" charset="0"/>
                      </a:endParaRPr>
                    </a:p>
                  </a:txBody>
                  <a:tcPr anchor="ctr" anchorCtr="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solidFill>
                      <a:schemeClr val="tx2"/>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800" b="1" u="none" strike="noStrike" cap="none" normalizeH="0" baseline="0" dirty="0">
                          <a:ln>
                            <a:noFill/>
                          </a:ln>
                          <a:solidFill>
                            <a:schemeClr val="bg1"/>
                          </a:solidFill>
                          <a:effectLst/>
                          <a:latin typeface="+mj-lt"/>
                        </a:rPr>
                        <a:t>Cannabis</a:t>
                      </a:r>
                      <a:endParaRPr kumimoji="0" lang="en-US" sz="1800" b="1" i="0" u="none" strike="noStrike" cap="none" normalizeH="0" baseline="0" dirty="0">
                        <a:ln>
                          <a:noFill/>
                        </a:ln>
                        <a:solidFill>
                          <a:schemeClr val="bg1"/>
                        </a:solidFill>
                        <a:effectLst/>
                        <a:latin typeface="+mj-lt"/>
                        <a:cs typeface="Arial" charset="0"/>
                      </a:endParaRPr>
                    </a:p>
                  </a:txBody>
                  <a:tcPr anchor="ctr" anchorCtr="1" horzOverflow="overflow">
                    <a:lnL w="12700" cap="flat" cmpd="sng" algn="ctr">
                      <a:solidFill>
                        <a:schemeClr val="bg1"/>
                      </a:solidFill>
                      <a:prstDash val="solid"/>
                      <a:round/>
                      <a:headEnd type="none" w="med" len="med"/>
                      <a:tailEnd type="none" w="med" len="med"/>
                    </a:lnL>
                    <a:solidFill>
                      <a:schemeClr val="tx2"/>
                    </a:solidFill>
                  </a:tcPr>
                </a:tc>
                <a:extLst>
                  <a:ext uri="{0D108BD9-81ED-4DB2-BD59-A6C34878D82A}">
                    <a16:rowId xmlns:a16="http://schemas.microsoft.com/office/drawing/2014/main" val="10000"/>
                  </a:ext>
                </a:extLst>
              </a:tr>
              <a:tr h="692084">
                <a:tc>
                  <a:txBody>
                    <a:bodyPr/>
                    <a:lstStyle/>
                    <a:p>
                      <a:pPr marL="342900" marR="0" lvl="0" indent="-342900" algn="ctr" defTabSz="914400" rtl="0" eaLnBrk="1" fontAlgn="base" latinLnBrk="0" hangingPunct="1">
                        <a:lnSpc>
                          <a:spcPct val="100000"/>
                        </a:lnSpc>
                        <a:spcBef>
                          <a:spcPts val="0"/>
                        </a:spcBef>
                        <a:spcAft>
                          <a:spcPct val="0"/>
                        </a:spcAft>
                        <a:buClrTx/>
                        <a:buSzTx/>
                        <a:buFontTx/>
                        <a:buNone/>
                        <a:tabLst/>
                      </a:pPr>
                      <a:r>
                        <a:rPr kumimoji="0" lang="en-US" sz="1800" b="1" u="none" strike="noStrike" cap="none" normalizeH="0" baseline="0" dirty="0">
                          <a:ln>
                            <a:noFill/>
                          </a:ln>
                          <a:solidFill>
                            <a:schemeClr val="bg1"/>
                          </a:solidFill>
                          <a:effectLst/>
                          <a:latin typeface="+mj-lt"/>
                        </a:rPr>
                        <a:t>HGN</a:t>
                      </a:r>
                      <a:endParaRPr kumimoji="0" lang="en-US" sz="1800" b="1" i="0" u="none" strike="noStrike" cap="none" normalizeH="0" baseline="0" dirty="0">
                        <a:ln>
                          <a:noFill/>
                        </a:ln>
                        <a:solidFill>
                          <a:schemeClr val="bg1"/>
                        </a:solidFill>
                        <a:effectLst/>
                        <a:latin typeface="+mj-lt"/>
                        <a:cs typeface="Arial" charset="0"/>
                      </a:endParaRPr>
                    </a:p>
                  </a:txBody>
                  <a:tcPr anchor="ctr" anchorCtr="1" horzOverflow="overflow">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solidFill>
                  </a:tcPr>
                </a:tc>
                <a:tc>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sz="1600" u="none" strike="noStrike" cap="none" normalizeH="0" baseline="0" dirty="0">
                          <a:ln>
                            <a:noFill/>
                          </a:ln>
                          <a:solidFill>
                            <a:srgbClr val="000000"/>
                          </a:solidFill>
                          <a:effectLst/>
                          <a:latin typeface="+mj-lt"/>
                        </a:rPr>
                        <a:t>Present</a:t>
                      </a:r>
                      <a:endParaRPr kumimoji="0" lang="en-US" sz="1600" b="0" i="0" u="none" strike="noStrike" cap="none" normalizeH="0" baseline="0" dirty="0">
                        <a:ln>
                          <a:noFill/>
                        </a:ln>
                        <a:solidFill>
                          <a:srgbClr val="000000"/>
                        </a:solidFill>
                        <a:effectLst/>
                        <a:latin typeface="+mj-lt"/>
                        <a:cs typeface="Arial" charset="0"/>
                      </a:endParaRPr>
                    </a:p>
                  </a:txBody>
                  <a:tcPr anchor="ctr" anchorCtr="1" horzOverflow="overflow"/>
                </a:tc>
                <a:tc>
                  <a:txBody>
                    <a:bodyPr/>
                    <a:lstStyle/>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1600" u="none" strike="noStrike" kern="1200" cap="none" normalizeH="0" baseline="0" dirty="0">
                          <a:ln>
                            <a:noFill/>
                          </a:ln>
                          <a:solidFill>
                            <a:srgbClr val="000000"/>
                          </a:solidFill>
                          <a:effectLst/>
                          <a:latin typeface="+mj-lt"/>
                        </a:rPr>
                        <a:t>None</a:t>
                      </a:r>
                      <a:endParaRPr kumimoji="0" lang="en-US" sz="1600" b="0" i="0" u="none" strike="noStrike" kern="1200" cap="none" normalizeH="0" baseline="0" dirty="0">
                        <a:ln>
                          <a:noFill/>
                        </a:ln>
                        <a:solidFill>
                          <a:srgbClr val="000000"/>
                        </a:solidFill>
                        <a:effectLst/>
                        <a:latin typeface="+mj-lt"/>
                        <a:ea typeface="+mn-ea"/>
                        <a:cs typeface="Arial" charset="0"/>
                      </a:endParaRPr>
                    </a:p>
                  </a:txBody>
                  <a:tcPr anchor="ctr" anchorCtr="1" horzOverflow="overflow"/>
                </a:tc>
                <a:tc>
                  <a:txBody>
                    <a:bodyPr/>
                    <a:lstStyle/>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1600" u="none" strike="noStrike" kern="1200" cap="none" normalizeH="0" baseline="0" dirty="0">
                          <a:ln>
                            <a:noFill/>
                          </a:ln>
                          <a:solidFill>
                            <a:srgbClr val="000000"/>
                          </a:solidFill>
                          <a:effectLst/>
                          <a:latin typeface="+mj-lt"/>
                        </a:rPr>
                        <a:t>None</a:t>
                      </a:r>
                      <a:endParaRPr kumimoji="0" lang="en-US" sz="1600" b="0" i="0" u="none" strike="noStrike" kern="1200" cap="none" normalizeH="0" baseline="0" dirty="0">
                        <a:ln>
                          <a:noFill/>
                        </a:ln>
                        <a:solidFill>
                          <a:srgbClr val="000000"/>
                        </a:solidFill>
                        <a:effectLst/>
                        <a:latin typeface="+mj-lt"/>
                        <a:ea typeface="+mn-ea"/>
                        <a:cs typeface="Arial" charset="0"/>
                      </a:endParaRPr>
                    </a:p>
                  </a:txBody>
                  <a:tcPr anchor="ctr" anchorCtr="1" horzOverflow="overflow"/>
                </a:tc>
                <a:tc>
                  <a:txBody>
                    <a:bodyPr/>
                    <a:lstStyle/>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1600" u="none" strike="noStrike" kern="1200" cap="none" normalizeH="0" baseline="0" dirty="0">
                          <a:ln>
                            <a:noFill/>
                          </a:ln>
                          <a:solidFill>
                            <a:srgbClr val="000000"/>
                          </a:solidFill>
                          <a:effectLst/>
                          <a:latin typeface="+mj-lt"/>
                        </a:rPr>
                        <a:t>Present</a:t>
                      </a:r>
                      <a:endParaRPr kumimoji="0" lang="en-US" sz="1600" b="0" i="0" u="none" strike="noStrike" kern="1200" cap="none" normalizeH="0" baseline="0" dirty="0">
                        <a:ln>
                          <a:noFill/>
                        </a:ln>
                        <a:solidFill>
                          <a:srgbClr val="000000"/>
                        </a:solidFill>
                        <a:effectLst/>
                        <a:latin typeface="+mj-lt"/>
                        <a:ea typeface="+mn-ea"/>
                        <a:cs typeface="Arial" charset="0"/>
                      </a:endParaRPr>
                    </a:p>
                  </a:txBody>
                  <a:tcPr anchor="ctr" anchorCtr="1" horzOverflow="overflow"/>
                </a:tc>
                <a:tc>
                  <a:txBody>
                    <a:bodyPr/>
                    <a:lstStyle/>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1600" u="none" strike="noStrike" kern="1200" cap="none" normalizeH="0" baseline="0" dirty="0">
                          <a:ln>
                            <a:noFill/>
                          </a:ln>
                          <a:solidFill>
                            <a:srgbClr val="000000"/>
                          </a:solidFill>
                          <a:effectLst/>
                          <a:latin typeface="+mj-lt"/>
                        </a:rPr>
                        <a:t>None</a:t>
                      </a:r>
                      <a:endParaRPr kumimoji="0" lang="en-US" sz="1600" b="0" i="0" u="none" strike="noStrike" kern="1200" cap="none" normalizeH="0" baseline="0" dirty="0">
                        <a:ln>
                          <a:noFill/>
                        </a:ln>
                        <a:solidFill>
                          <a:srgbClr val="000000"/>
                        </a:solidFill>
                        <a:effectLst/>
                        <a:latin typeface="+mj-lt"/>
                        <a:ea typeface="+mn-ea"/>
                        <a:cs typeface="Arial" charset="0"/>
                      </a:endParaRPr>
                    </a:p>
                  </a:txBody>
                  <a:tcPr anchor="ctr" anchorCtr="1"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u="none" strike="noStrike" cap="none" normalizeH="0" baseline="0" dirty="0">
                          <a:ln>
                            <a:noFill/>
                          </a:ln>
                          <a:solidFill>
                            <a:srgbClr val="000000"/>
                          </a:solidFill>
                          <a:effectLst/>
                          <a:latin typeface="+mj-lt"/>
                        </a:rPr>
                        <a:t>Present</a:t>
                      </a:r>
                      <a:endParaRPr kumimoji="0" lang="en-US" sz="1600" b="0" i="0" u="none" strike="noStrike" cap="none" normalizeH="0" baseline="0" dirty="0">
                        <a:ln>
                          <a:noFill/>
                        </a:ln>
                        <a:solidFill>
                          <a:srgbClr val="000000"/>
                        </a:solidFill>
                        <a:effectLst/>
                        <a:latin typeface="+mj-lt"/>
                        <a:cs typeface="Arial" charset="0"/>
                      </a:endParaRPr>
                    </a:p>
                  </a:txBody>
                  <a:tcPr anchor="ctr" anchorCtr="1"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u="none" strike="noStrike" kern="1200" cap="none" normalizeH="0" baseline="0" dirty="0">
                          <a:ln>
                            <a:noFill/>
                          </a:ln>
                          <a:solidFill>
                            <a:srgbClr val="000000"/>
                          </a:solidFill>
                          <a:effectLst/>
                          <a:latin typeface="+mj-lt"/>
                        </a:rPr>
                        <a:t>None</a:t>
                      </a:r>
                      <a:endParaRPr kumimoji="0" lang="en-US" sz="1600" b="0" i="0" u="none" strike="noStrike" cap="none" normalizeH="0" baseline="0" dirty="0">
                        <a:ln>
                          <a:noFill/>
                        </a:ln>
                        <a:solidFill>
                          <a:srgbClr val="000000"/>
                        </a:solidFill>
                        <a:effectLst/>
                        <a:latin typeface="+mj-lt"/>
                        <a:cs typeface="Arial" charset="0"/>
                      </a:endParaRPr>
                    </a:p>
                  </a:txBody>
                  <a:tcPr anchor="ctr" anchorCtr="1" horzOverflow="overflow"/>
                </a:tc>
                <a:extLst>
                  <a:ext uri="{0D108BD9-81ED-4DB2-BD59-A6C34878D82A}">
                    <a16:rowId xmlns:a16="http://schemas.microsoft.com/office/drawing/2014/main" val="10001"/>
                  </a:ext>
                </a:extLst>
              </a:tr>
              <a:tr h="692084">
                <a:tc>
                  <a:txBody>
                    <a:bodyPr/>
                    <a:lstStyle/>
                    <a:p>
                      <a:pPr marL="342900" marR="0" lvl="0" indent="-342900" algn="ctr" defTabSz="914400" rtl="0" eaLnBrk="1" fontAlgn="base" latinLnBrk="0" hangingPunct="1">
                        <a:lnSpc>
                          <a:spcPct val="100000"/>
                        </a:lnSpc>
                        <a:spcBef>
                          <a:spcPts val="0"/>
                        </a:spcBef>
                        <a:spcAft>
                          <a:spcPct val="0"/>
                        </a:spcAft>
                        <a:buClrTx/>
                        <a:buSzTx/>
                        <a:buFontTx/>
                        <a:buNone/>
                        <a:tabLst/>
                      </a:pPr>
                      <a:r>
                        <a:rPr kumimoji="0" lang="en-US" sz="1800" b="1" u="none" strike="noStrike" cap="none" normalizeH="0" baseline="0" dirty="0">
                          <a:ln>
                            <a:noFill/>
                          </a:ln>
                          <a:solidFill>
                            <a:schemeClr val="bg1"/>
                          </a:solidFill>
                          <a:effectLst/>
                          <a:latin typeface="+mj-lt"/>
                        </a:rPr>
                        <a:t>VGN</a:t>
                      </a:r>
                      <a:endParaRPr kumimoji="0" lang="en-US" sz="1800" b="1" i="0" u="none" strike="noStrike" cap="none" normalizeH="0" baseline="0" dirty="0">
                        <a:ln>
                          <a:noFill/>
                        </a:ln>
                        <a:solidFill>
                          <a:schemeClr val="bg1"/>
                        </a:solidFill>
                        <a:effectLst/>
                        <a:latin typeface="+mj-lt"/>
                        <a:cs typeface="Arial" charset="0"/>
                      </a:endParaRPr>
                    </a:p>
                  </a:txBody>
                  <a:tcPr anchor="ctr" anchorCtr="1" horzOverflow="overflow">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solidFill>
                  </a:tcPr>
                </a:tc>
                <a:tc>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sz="1600" u="none" strike="noStrike" cap="none" normalizeH="0" baseline="0" dirty="0">
                          <a:ln>
                            <a:noFill/>
                          </a:ln>
                          <a:solidFill>
                            <a:srgbClr val="000000"/>
                          </a:solidFill>
                          <a:effectLst/>
                          <a:latin typeface="+mj-lt"/>
                        </a:rPr>
                        <a:t>Present</a:t>
                      </a:r>
                      <a:endParaRPr kumimoji="0" lang="en-US" sz="1600" b="0" i="0" u="none" strike="noStrike" cap="none" normalizeH="0" baseline="0" dirty="0">
                        <a:ln>
                          <a:noFill/>
                        </a:ln>
                        <a:solidFill>
                          <a:srgbClr val="000000"/>
                        </a:solidFill>
                        <a:effectLst/>
                        <a:latin typeface="+mj-lt"/>
                        <a:cs typeface="Arial" charset="0"/>
                      </a:endParaRPr>
                    </a:p>
                  </a:txBody>
                  <a:tcPr anchor="ctr" anchorCtr="1" horzOverflow="overflow"/>
                </a:tc>
                <a:tc>
                  <a:txBody>
                    <a:bodyPr/>
                    <a:lstStyle/>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1600" u="none" strike="noStrike" kern="1200" cap="none" normalizeH="0" baseline="0" dirty="0">
                          <a:ln>
                            <a:noFill/>
                          </a:ln>
                          <a:solidFill>
                            <a:srgbClr val="000000"/>
                          </a:solidFill>
                          <a:effectLst/>
                          <a:latin typeface="+mj-lt"/>
                        </a:rPr>
                        <a:t>None</a:t>
                      </a:r>
                      <a:endParaRPr kumimoji="0" lang="en-US" sz="1600" b="0" i="0" u="none" strike="noStrike" kern="1200" cap="none" normalizeH="0" baseline="0" dirty="0">
                        <a:ln>
                          <a:noFill/>
                        </a:ln>
                        <a:solidFill>
                          <a:srgbClr val="000000"/>
                        </a:solidFill>
                        <a:effectLst/>
                        <a:latin typeface="+mj-lt"/>
                        <a:ea typeface="+mn-ea"/>
                        <a:cs typeface="Arial" charset="0"/>
                      </a:endParaRPr>
                    </a:p>
                  </a:txBody>
                  <a:tcPr anchor="ctr" anchorCtr="1" horzOverflow="overflow"/>
                </a:tc>
                <a:tc>
                  <a:txBody>
                    <a:bodyPr/>
                    <a:lstStyle/>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1600" u="none" strike="noStrike" kern="1200" cap="none" normalizeH="0" baseline="0" dirty="0">
                          <a:ln>
                            <a:noFill/>
                          </a:ln>
                          <a:solidFill>
                            <a:srgbClr val="000000"/>
                          </a:solidFill>
                          <a:effectLst/>
                          <a:latin typeface="+mj-lt"/>
                        </a:rPr>
                        <a:t>None</a:t>
                      </a:r>
                      <a:endParaRPr kumimoji="0" lang="en-US" sz="1600" b="0" i="0" u="none" strike="noStrike" kern="1200" cap="none" normalizeH="0" baseline="0" dirty="0">
                        <a:ln>
                          <a:noFill/>
                        </a:ln>
                        <a:solidFill>
                          <a:srgbClr val="000000"/>
                        </a:solidFill>
                        <a:effectLst/>
                        <a:latin typeface="+mj-lt"/>
                        <a:ea typeface="+mn-ea"/>
                        <a:cs typeface="Arial" charset="0"/>
                      </a:endParaRPr>
                    </a:p>
                  </a:txBody>
                  <a:tcPr anchor="ctr" anchorCtr="1" horzOverflow="overflow"/>
                </a:tc>
                <a:tc>
                  <a:txBody>
                    <a:bodyPr/>
                    <a:lstStyle/>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1600" u="none" strike="noStrike" kern="1200" cap="none" normalizeH="0" baseline="0" dirty="0">
                          <a:ln>
                            <a:noFill/>
                          </a:ln>
                          <a:solidFill>
                            <a:srgbClr val="000000"/>
                          </a:solidFill>
                          <a:effectLst/>
                          <a:latin typeface="+mj-lt"/>
                        </a:rPr>
                        <a:t>Present</a:t>
                      </a:r>
                      <a:endParaRPr kumimoji="0" lang="en-US" sz="1600" b="0" i="0" u="none" strike="noStrike" kern="1200" cap="none" normalizeH="0" baseline="0" dirty="0">
                        <a:ln>
                          <a:noFill/>
                        </a:ln>
                        <a:solidFill>
                          <a:srgbClr val="000000"/>
                        </a:solidFill>
                        <a:effectLst/>
                        <a:latin typeface="+mj-lt"/>
                        <a:ea typeface="+mn-ea"/>
                        <a:cs typeface="Arial" charset="0"/>
                      </a:endParaRPr>
                    </a:p>
                  </a:txBody>
                  <a:tcPr anchor="ctr" anchorCtr="1" horzOverflow="overflow"/>
                </a:tc>
                <a:tc>
                  <a:txBody>
                    <a:bodyPr/>
                    <a:lstStyle/>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1600" u="none" strike="noStrike" kern="1200" cap="none" normalizeH="0" baseline="0" dirty="0">
                          <a:ln>
                            <a:noFill/>
                          </a:ln>
                          <a:solidFill>
                            <a:srgbClr val="000000"/>
                          </a:solidFill>
                          <a:effectLst/>
                          <a:latin typeface="+mj-lt"/>
                        </a:rPr>
                        <a:t>None</a:t>
                      </a:r>
                      <a:endParaRPr kumimoji="0" lang="en-US" sz="1600" b="0" i="0" u="none" strike="noStrike" cap="none" normalizeH="0" baseline="0" dirty="0">
                        <a:ln>
                          <a:noFill/>
                        </a:ln>
                        <a:solidFill>
                          <a:srgbClr val="000000"/>
                        </a:solidFill>
                        <a:effectLst/>
                        <a:latin typeface="+mj-lt"/>
                        <a:cs typeface="Arial" charset="0"/>
                      </a:endParaRPr>
                    </a:p>
                  </a:txBody>
                  <a:tcPr anchor="ctr" anchorCtr="1"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u="none" strike="noStrike" cap="none" normalizeH="0" baseline="0" dirty="0">
                          <a:ln>
                            <a:noFill/>
                          </a:ln>
                          <a:solidFill>
                            <a:srgbClr val="000000"/>
                          </a:solidFill>
                          <a:effectLst/>
                          <a:latin typeface="+mj-lt"/>
                        </a:rPr>
                        <a:t>Present </a:t>
                      </a:r>
                      <a:endParaRPr kumimoji="0" lang="en-US" sz="1600" b="0" i="0" u="none" strike="noStrike" cap="none" normalizeH="0" baseline="0" dirty="0">
                        <a:ln>
                          <a:noFill/>
                        </a:ln>
                        <a:solidFill>
                          <a:srgbClr val="000000"/>
                        </a:solidFill>
                        <a:effectLst/>
                        <a:latin typeface="+mj-lt"/>
                        <a:cs typeface="Arial" charset="0"/>
                      </a:endParaRPr>
                    </a:p>
                  </a:txBody>
                  <a:tcPr anchor="ctr" anchorCtr="1"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u="none" strike="noStrike" kern="1200" cap="none" normalizeH="0" baseline="0" dirty="0">
                          <a:ln>
                            <a:noFill/>
                          </a:ln>
                          <a:solidFill>
                            <a:srgbClr val="000000"/>
                          </a:solidFill>
                          <a:effectLst/>
                          <a:latin typeface="+mj-lt"/>
                        </a:rPr>
                        <a:t>None</a:t>
                      </a:r>
                      <a:endParaRPr kumimoji="0" lang="en-US" sz="1600" b="0" i="0" u="none" strike="noStrike" kern="1200" cap="none" normalizeH="0" baseline="0" dirty="0">
                        <a:ln>
                          <a:noFill/>
                        </a:ln>
                        <a:solidFill>
                          <a:srgbClr val="000000"/>
                        </a:solidFill>
                        <a:effectLst/>
                        <a:latin typeface="+mj-lt"/>
                        <a:ea typeface="+mn-ea"/>
                        <a:cs typeface="Arial" charset="0"/>
                      </a:endParaRPr>
                    </a:p>
                  </a:txBody>
                  <a:tcPr anchor="ctr" anchorCtr="1" horzOverflow="overflow"/>
                </a:tc>
                <a:extLst>
                  <a:ext uri="{0D108BD9-81ED-4DB2-BD59-A6C34878D82A}">
                    <a16:rowId xmlns:a16="http://schemas.microsoft.com/office/drawing/2014/main" val="10002"/>
                  </a:ext>
                </a:extLst>
              </a:tr>
              <a:tr h="692084">
                <a:tc>
                  <a:txBody>
                    <a:bodyPr/>
                    <a:lstStyle/>
                    <a:p>
                      <a:pPr marL="342900" marR="0" lvl="0" indent="-342900" algn="ctr" defTabSz="914400" rtl="0" eaLnBrk="1" fontAlgn="base" latinLnBrk="0" hangingPunct="1">
                        <a:lnSpc>
                          <a:spcPct val="100000"/>
                        </a:lnSpc>
                        <a:spcBef>
                          <a:spcPts val="0"/>
                        </a:spcBef>
                        <a:spcAft>
                          <a:spcPct val="0"/>
                        </a:spcAft>
                        <a:buClrTx/>
                        <a:buSzTx/>
                        <a:buFontTx/>
                        <a:buNone/>
                        <a:tabLst/>
                      </a:pPr>
                      <a:r>
                        <a:rPr kumimoji="0" lang="en-US" sz="1800" b="1" u="none" strike="noStrike" cap="none" normalizeH="0" baseline="0" dirty="0">
                          <a:ln>
                            <a:noFill/>
                          </a:ln>
                          <a:solidFill>
                            <a:schemeClr val="bg1"/>
                          </a:solidFill>
                          <a:effectLst/>
                          <a:latin typeface="+mj-lt"/>
                        </a:rPr>
                        <a:t>LOC</a:t>
                      </a:r>
                      <a:endParaRPr kumimoji="0" lang="en-US" sz="1800" b="1" i="0" u="none" strike="noStrike" cap="none" normalizeH="0" baseline="0" dirty="0">
                        <a:ln>
                          <a:noFill/>
                        </a:ln>
                        <a:solidFill>
                          <a:schemeClr val="bg1"/>
                        </a:solidFill>
                        <a:effectLst/>
                        <a:latin typeface="+mj-lt"/>
                        <a:cs typeface="Arial" charset="0"/>
                      </a:endParaRPr>
                    </a:p>
                  </a:txBody>
                  <a:tcPr anchor="ctr" anchorCtr="1" horzOverflow="overflow">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solidFill>
                  </a:tcPr>
                </a:tc>
                <a:tc>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sz="1600" u="none" strike="noStrike" cap="none" normalizeH="0" baseline="0" dirty="0">
                          <a:ln>
                            <a:noFill/>
                          </a:ln>
                          <a:solidFill>
                            <a:srgbClr val="000000"/>
                          </a:solidFill>
                          <a:effectLst/>
                          <a:latin typeface="+mj-lt"/>
                        </a:rPr>
                        <a:t>Present</a:t>
                      </a:r>
                      <a:endParaRPr kumimoji="0" lang="en-US" sz="1600" b="0" i="0" u="none" strike="noStrike" cap="none" normalizeH="0" baseline="0" dirty="0">
                        <a:ln>
                          <a:noFill/>
                        </a:ln>
                        <a:solidFill>
                          <a:srgbClr val="000000"/>
                        </a:solidFill>
                        <a:effectLst/>
                        <a:latin typeface="+mj-lt"/>
                        <a:cs typeface="Arial" charset="0"/>
                      </a:endParaRPr>
                    </a:p>
                  </a:txBody>
                  <a:tcPr anchor="ctr" anchorCtr="1" horzOverflow="overflow"/>
                </a:tc>
                <a:tc>
                  <a:txBody>
                    <a:bodyPr/>
                    <a:lstStyle/>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1600" u="none" strike="noStrike" kern="1200" cap="none" normalizeH="0" baseline="0" dirty="0">
                          <a:ln>
                            <a:noFill/>
                          </a:ln>
                          <a:solidFill>
                            <a:srgbClr val="000000"/>
                          </a:solidFill>
                          <a:effectLst/>
                          <a:latin typeface="+mj-lt"/>
                        </a:rPr>
                        <a:t>None</a:t>
                      </a:r>
                      <a:endParaRPr kumimoji="0" lang="en-US" sz="1600" b="0" i="0" u="none" strike="noStrike" kern="1200" cap="none" normalizeH="0" baseline="0" dirty="0">
                        <a:ln>
                          <a:noFill/>
                        </a:ln>
                        <a:solidFill>
                          <a:srgbClr val="000000"/>
                        </a:solidFill>
                        <a:effectLst/>
                        <a:latin typeface="+mj-lt"/>
                        <a:ea typeface="+mn-ea"/>
                        <a:cs typeface="Arial" charset="0"/>
                      </a:endParaRPr>
                    </a:p>
                  </a:txBody>
                  <a:tcPr anchor="ctr" anchorCtr="1" horzOverflow="overflow"/>
                </a:tc>
                <a:tc>
                  <a:txBody>
                    <a:bodyPr/>
                    <a:lstStyle/>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1600" u="none" strike="noStrike" kern="1200" cap="none" normalizeH="0" baseline="0" dirty="0">
                          <a:ln>
                            <a:noFill/>
                          </a:ln>
                          <a:solidFill>
                            <a:srgbClr val="000000"/>
                          </a:solidFill>
                          <a:effectLst/>
                          <a:latin typeface="+mj-lt"/>
                        </a:rPr>
                        <a:t>None</a:t>
                      </a:r>
                      <a:endParaRPr kumimoji="0" lang="en-US" sz="1600" b="0" i="0" u="none" strike="noStrike" kern="1200" cap="none" normalizeH="0" baseline="0" dirty="0">
                        <a:ln>
                          <a:noFill/>
                        </a:ln>
                        <a:solidFill>
                          <a:srgbClr val="000000"/>
                        </a:solidFill>
                        <a:effectLst/>
                        <a:latin typeface="+mj-lt"/>
                        <a:ea typeface="+mn-ea"/>
                        <a:cs typeface="Arial" charset="0"/>
                      </a:endParaRPr>
                    </a:p>
                  </a:txBody>
                  <a:tcPr anchor="ctr" anchorCtr="1" horzOverflow="overflow"/>
                </a:tc>
                <a:tc>
                  <a:txBody>
                    <a:bodyPr/>
                    <a:lstStyle/>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1600" u="none" strike="noStrike" kern="1200" cap="none" normalizeH="0" baseline="0" dirty="0">
                          <a:ln>
                            <a:noFill/>
                          </a:ln>
                          <a:solidFill>
                            <a:srgbClr val="000000"/>
                          </a:solidFill>
                          <a:effectLst/>
                          <a:latin typeface="+mj-lt"/>
                        </a:rPr>
                        <a:t>Present</a:t>
                      </a:r>
                      <a:endParaRPr kumimoji="0" lang="en-US" sz="1600" b="0" i="0" u="none" strike="noStrike" kern="1200" cap="none" normalizeH="0" baseline="0" dirty="0">
                        <a:ln>
                          <a:noFill/>
                        </a:ln>
                        <a:solidFill>
                          <a:srgbClr val="000000"/>
                        </a:solidFill>
                        <a:effectLst/>
                        <a:latin typeface="+mj-lt"/>
                        <a:ea typeface="+mn-ea"/>
                        <a:cs typeface="Arial" charset="0"/>
                      </a:endParaRPr>
                    </a:p>
                  </a:txBody>
                  <a:tcPr anchor="ctr" anchorCtr="1" horzOverflow="overflow"/>
                </a:tc>
                <a:tc>
                  <a:txBody>
                    <a:bodyPr/>
                    <a:lstStyle/>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1600" u="none" strike="noStrike" kern="1200" cap="none" normalizeH="0" baseline="0" dirty="0">
                          <a:ln>
                            <a:noFill/>
                          </a:ln>
                          <a:solidFill>
                            <a:srgbClr val="000000"/>
                          </a:solidFill>
                          <a:effectLst/>
                          <a:latin typeface="+mj-lt"/>
                        </a:rPr>
                        <a:t>None</a:t>
                      </a:r>
                      <a:endParaRPr kumimoji="0" lang="en-US" sz="1600" b="0" i="0" u="none" strike="noStrike" kern="1200" cap="none" normalizeH="0" baseline="0" dirty="0">
                        <a:ln>
                          <a:noFill/>
                        </a:ln>
                        <a:solidFill>
                          <a:srgbClr val="000000"/>
                        </a:solidFill>
                        <a:effectLst/>
                        <a:latin typeface="+mj-lt"/>
                        <a:ea typeface="+mn-ea"/>
                        <a:cs typeface="Arial" charset="0"/>
                      </a:endParaRPr>
                    </a:p>
                  </a:txBody>
                  <a:tcPr anchor="ctr" anchorCtr="1"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u="none" strike="noStrike" cap="none" normalizeH="0" baseline="0" dirty="0">
                          <a:ln>
                            <a:noFill/>
                          </a:ln>
                          <a:solidFill>
                            <a:srgbClr val="000000"/>
                          </a:solidFill>
                          <a:effectLst/>
                          <a:latin typeface="+mj-lt"/>
                        </a:rPr>
                        <a:t>Present</a:t>
                      </a:r>
                      <a:endParaRPr kumimoji="0" lang="en-US" sz="1600" b="0" i="0" u="none" strike="noStrike" cap="none" normalizeH="0" baseline="0" dirty="0">
                        <a:ln>
                          <a:noFill/>
                        </a:ln>
                        <a:solidFill>
                          <a:srgbClr val="000000"/>
                        </a:solidFill>
                        <a:effectLst/>
                        <a:latin typeface="+mj-lt"/>
                        <a:cs typeface="Arial" charset="0"/>
                      </a:endParaRPr>
                    </a:p>
                  </a:txBody>
                  <a:tcPr anchor="ctr" anchorCtr="1"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u="none" strike="noStrike" cap="none" normalizeH="0" baseline="0" dirty="0">
                          <a:ln>
                            <a:noFill/>
                          </a:ln>
                          <a:solidFill>
                            <a:srgbClr val="000000"/>
                          </a:solidFill>
                          <a:effectLst/>
                          <a:latin typeface="+mj-lt"/>
                        </a:rPr>
                        <a:t>Present</a:t>
                      </a:r>
                      <a:endParaRPr kumimoji="0" lang="en-US" sz="1600" b="0" i="0" u="none" strike="noStrike" cap="none" normalizeH="0" baseline="0" dirty="0">
                        <a:ln>
                          <a:noFill/>
                        </a:ln>
                        <a:solidFill>
                          <a:srgbClr val="000000"/>
                        </a:solidFill>
                        <a:effectLst/>
                        <a:latin typeface="+mj-lt"/>
                        <a:cs typeface="Arial" charset="0"/>
                      </a:endParaRPr>
                    </a:p>
                  </a:txBody>
                  <a:tcPr anchor="ctr" anchorCtr="1" horzOverflow="overflow"/>
                </a:tc>
                <a:extLst>
                  <a:ext uri="{0D108BD9-81ED-4DB2-BD59-A6C34878D82A}">
                    <a16:rowId xmlns:a16="http://schemas.microsoft.com/office/drawing/2014/main" val="10003"/>
                  </a:ext>
                </a:extLst>
              </a:tr>
              <a:tr h="692084">
                <a:tc>
                  <a:txBody>
                    <a:bodyPr/>
                    <a:lstStyle/>
                    <a:p>
                      <a:pPr marL="342900" marR="0" lvl="0" indent="-342900" algn="ctr" defTabSz="914400" rtl="0" eaLnBrk="1" fontAlgn="base" latinLnBrk="0" hangingPunct="1">
                        <a:lnSpc>
                          <a:spcPct val="100000"/>
                        </a:lnSpc>
                        <a:spcBef>
                          <a:spcPts val="0"/>
                        </a:spcBef>
                        <a:spcAft>
                          <a:spcPct val="0"/>
                        </a:spcAft>
                        <a:buClrTx/>
                        <a:buSzTx/>
                        <a:buFontTx/>
                        <a:buNone/>
                        <a:tabLst/>
                      </a:pPr>
                      <a:r>
                        <a:rPr kumimoji="0" lang="en-US" sz="1800" b="1" u="none" strike="noStrike" cap="none" normalizeH="0" baseline="0" dirty="0">
                          <a:ln>
                            <a:noFill/>
                          </a:ln>
                          <a:solidFill>
                            <a:schemeClr val="bg1"/>
                          </a:solidFill>
                          <a:effectLst/>
                          <a:latin typeface="+mj-lt"/>
                        </a:rPr>
                        <a:t>Pupil</a:t>
                      </a:r>
                    </a:p>
                    <a:p>
                      <a:pPr marL="342900" marR="0" lvl="0" indent="-342900" algn="ctr" defTabSz="914400" rtl="0" eaLnBrk="1" fontAlgn="base" latinLnBrk="0" hangingPunct="1">
                        <a:lnSpc>
                          <a:spcPct val="100000"/>
                        </a:lnSpc>
                        <a:spcBef>
                          <a:spcPts val="0"/>
                        </a:spcBef>
                        <a:spcAft>
                          <a:spcPct val="0"/>
                        </a:spcAft>
                        <a:buClrTx/>
                        <a:buSzTx/>
                        <a:buFontTx/>
                        <a:buNone/>
                        <a:tabLst/>
                      </a:pPr>
                      <a:r>
                        <a:rPr kumimoji="0" lang="en-US" sz="1800" b="1" u="none" strike="noStrike" cap="none" normalizeH="0" baseline="0" dirty="0">
                          <a:ln>
                            <a:noFill/>
                          </a:ln>
                          <a:solidFill>
                            <a:schemeClr val="bg1"/>
                          </a:solidFill>
                          <a:effectLst/>
                          <a:latin typeface="+mj-lt"/>
                        </a:rPr>
                        <a:t>Size</a:t>
                      </a:r>
                      <a:endParaRPr kumimoji="0" lang="en-US" sz="1800" b="1" i="0" u="none" strike="noStrike" cap="none" normalizeH="0" baseline="0" dirty="0">
                        <a:ln>
                          <a:noFill/>
                        </a:ln>
                        <a:solidFill>
                          <a:schemeClr val="bg1"/>
                        </a:solidFill>
                        <a:effectLst/>
                        <a:latin typeface="+mj-lt"/>
                        <a:cs typeface="Arial" charset="0"/>
                      </a:endParaRPr>
                    </a:p>
                  </a:txBody>
                  <a:tcPr anchor="ctr" anchorCtr="1" horzOverflow="overflow">
                    <a:lnT w="12700" cap="flat" cmpd="sng" algn="ctr">
                      <a:solidFill>
                        <a:schemeClr val="bg1"/>
                      </a:solidFill>
                      <a:prstDash val="solid"/>
                      <a:round/>
                      <a:headEnd type="none" w="med" len="med"/>
                      <a:tailEnd type="none" w="med" len="med"/>
                    </a:lnT>
                    <a:solidFill>
                      <a:schemeClr val="tx2"/>
                    </a:solidFill>
                  </a:tcPr>
                </a:tc>
                <a:tc>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sz="1600" u="none" strike="noStrike" cap="none" normalizeH="0" baseline="0" dirty="0">
                          <a:ln>
                            <a:noFill/>
                          </a:ln>
                          <a:solidFill>
                            <a:srgbClr val="000000"/>
                          </a:solidFill>
                          <a:effectLst/>
                          <a:latin typeface="+mj-lt"/>
                        </a:rPr>
                        <a:t>Normal *</a:t>
                      </a:r>
                      <a:endParaRPr kumimoji="0" lang="en-US" sz="1600" b="0" i="0" u="none" strike="noStrike" cap="none" normalizeH="0" baseline="0" dirty="0">
                        <a:ln>
                          <a:noFill/>
                        </a:ln>
                        <a:solidFill>
                          <a:srgbClr val="000000"/>
                        </a:solidFill>
                        <a:effectLst/>
                        <a:latin typeface="+mj-lt"/>
                        <a:cs typeface="Arial" charset="0"/>
                      </a:endParaRPr>
                    </a:p>
                  </a:txBody>
                  <a:tcPr anchor="ctr" anchorCtr="1" horzOverflow="overflow"/>
                </a:tc>
                <a:tc>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sz="1600" u="none" strike="noStrike" cap="none" normalizeH="0" baseline="0" dirty="0">
                          <a:ln>
                            <a:noFill/>
                          </a:ln>
                          <a:solidFill>
                            <a:srgbClr val="000000"/>
                          </a:solidFill>
                          <a:effectLst/>
                          <a:latin typeface="+mj-lt"/>
                        </a:rPr>
                        <a:t>Dilated</a:t>
                      </a:r>
                      <a:endParaRPr kumimoji="0" lang="en-US" sz="1600" b="0" i="0" u="none" strike="noStrike" cap="none" normalizeH="0" baseline="0" dirty="0">
                        <a:ln>
                          <a:noFill/>
                        </a:ln>
                        <a:solidFill>
                          <a:srgbClr val="000000"/>
                        </a:solidFill>
                        <a:effectLst/>
                        <a:latin typeface="+mj-lt"/>
                        <a:cs typeface="Arial" charset="0"/>
                      </a:endParaRPr>
                    </a:p>
                  </a:txBody>
                  <a:tcPr anchor="ctr" anchorCtr="1" horzOverflow="overflow"/>
                </a:tc>
                <a:tc>
                  <a:txBody>
                    <a:bodyPr/>
                    <a:lstStyle/>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1600" u="none" strike="noStrike" kern="1200" cap="none" normalizeH="0" baseline="0" dirty="0">
                          <a:ln>
                            <a:noFill/>
                          </a:ln>
                          <a:solidFill>
                            <a:srgbClr val="000000"/>
                          </a:solidFill>
                          <a:effectLst/>
                          <a:latin typeface="+mj-lt"/>
                        </a:rPr>
                        <a:t>Dilated</a:t>
                      </a:r>
                      <a:endParaRPr kumimoji="0" lang="en-US" sz="1600" b="0" i="0" u="none" strike="noStrike" kern="1200" cap="none" normalizeH="0" baseline="0" dirty="0">
                        <a:ln>
                          <a:noFill/>
                        </a:ln>
                        <a:solidFill>
                          <a:srgbClr val="000000"/>
                        </a:solidFill>
                        <a:effectLst/>
                        <a:latin typeface="+mj-lt"/>
                        <a:ea typeface="+mn-ea"/>
                        <a:cs typeface="Arial" charset="0"/>
                      </a:endParaRPr>
                    </a:p>
                  </a:txBody>
                  <a:tcPr anchor="ctr" anchorCtr="1" horzOverflow="overflow"/>
                </a:tc>
                <a:tc>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sz="1600" u="none" strike="noStrike" kern="1200" cap="none" normalizeH="0" baseline="0" dirty="0">
                          <a:ln>
                            <a:noFill/>
                          </a:ln>
                          <a:solidFill>
                            <a:srgbClr val="000000"/>
                          </a:solidFill>
                          <a:effectLst/>
                          <a:latin typeface="+mj-lt"/>
                        </a:rPr>
                        <a:t>Normal </a:t>
                      </a:r>
                      <a:endParaRPr kumimoji="0" lang="en-US" sz="1600" b="0" i="0" u="none" strike="noStrike" cap="none" normalizeH="0" baseline="0" dirty="0">
                        <a:ln>
                          <a:noFill/>
                        </a:ln>
                        <a:solidFill>
                          <a:srgbClr val="000000"/>
                        </a:solidFill>
                        <a:effectLst/>
                        <a:latin typeface="+mj-lt"/>
                        <a:cs typeface="Arial" charset="0"/>
                      </a:endParaRPr>
                    </a:p>
                  </a:txBody>
                  <a:tcPr anchor="ctr" anchorCtr="1" horzOverflow="overflow"/>
                </a:tc>
                <a:tc>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sz="1600" u="none" strike="noStrike" cap="none" normalizeH="0" baseline="0" dirty="0">
                          <a:ln>
                            <a:noFill/>
                          </a:ln>
                          <a:solidFill>
                            <a:srgbClr val="000000"/>
                          </a:solidFill>
                          <a:effectLst/>
                          <a:latin typeface="+mj-lt"/>
                        </a:rPr>
                        <a:t>Constricted</a:t>
                      </a:r>
                      <a:endParaRPr kumimoji="0" lang="en-US" sz="1600" b="0" i="0" u="none" strike="noStrike" cap="none" normalizeH="0" baseline="0" dirty="0">
                        <a:ln>
                          <a:noFill/>
                        </a:ln>
                        <a:solidFill>
                          <a:srgbClr val="000000"/>
                        </a:solidFill>
                        <a:effectLst/>
                        <a:latin typeface="+mj-lt"/>
                        <a:cs typeface="Arial" charset="0"/>
                      </a:endParaRPr>
                    </a:p>
                  </a:txBody>
                  <a:tcPr anchor="ctr" anchorCtr="1"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u="none" strike="noStrike" cap="none" normalizeH="0" baseline="0" dirty="0">
                          <a:ln>
                            <a:noFill/>
                          </a:ln>
                          <a:solidFill>
                            <a:srgbClr val="000000"/>
                          </a:solidFill>
                          <a:effectLst/>
                          <a:latin typeface="+mj-lt"/>
                        </a:rPr>
                        <a:t>Normal**</a:t>
                      </a:r>
                      <a:endParaRPr kumimoji="0" lang="en-US" sz="1600" b="0" i="0" u="none" strike="noStrike" cap="none" normalizeH="0" baseline="0" dirty="0">
                        <a:ln>
                          <a:noFill/>
                        </a:ln>
                        <a:solidFill>
                          <a:srgbClr val="000000"/>
                        </a:solidFill>
                        <a:effectLst/>
                        <a:latin typeface="+mj-lt"/>
                        <a:cs typeface="Arial" charset="0"/>
                      </a:endParaRPr>
                    </a:p>
                  </a:txBody>
                  <a:tcPr anchor="ctr" anchorCtr="1"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u="none" strike="noStrike" cap="none" normalizeH="0" baseline="0" dirty="0">
                          <a:ln>
                            <a:noFill/>
                          </a:ln>
                          <a:solidFill>
                            <a:srgbClr val="000000"/>
                          </a:solidFill>
                          <a:effectLst/>
                          <a:latin typeface="+mj-lt"/>
                        </a:rPr>
                        <a:t>Dilated***</a:t>
                      </a:r>
                      <a:endParaRPr kumimoji="0" lang="en-US" sz="1600" b="0" i="0" u="none" strike="noStrike" cap="none" normalizeH="0" baseline="0" dirty="0">
                        <a:ln>
                          <a:noFill/>
                        </a:ln>
                        <a:solidFill>
                          <a:srgbClr val="000000"/>
                        </a:solidFill>
                        <a:effectLst/>
                        <a:latin typeface="+mj-lt"/>
                        <a:cs typeface="Arial" charset="0"/>
                      </a:endParaRPr>
                    </a:p>
                  </a:txBody>
                  <a:tcPr anchor="ctr" anchorCtr="1" horzOverflow="overflow"/>
                </a:tc>
                <a:extLst>
                  <a:ext uri="{0D108BD9-81ED-4DB2-BD59-A6C34878D82A}">
                    <a16:rowId xmlns:a16="http://schemas.microsoft.com/office/drawing/2014/main" val="10004"/>
                  </a:ext>
                </a:extLst>
              </a:tr>
            </a:tbl>
          </a:graphicData>
        </a:graphic>
      </p:graphicFrame>
      <p:sp>
        <p:nvSpPr>
          <p:cNvPr id="3" name="Slide Number Placeholder 2">
            <a:extLst>
              <a:ext uri="{FF2B5EF4-FFF2-40B4-BE49-F238E27FC236}">
                <a16:creationId xmlns:a16="http://schemas.microsoft.com/office/drawing/2014/main" id="{D6C85D13-56A9-4EA3-9DA1-435987A4DB01}"/>
              </a:ext>
            </a:extLst>
          </p:cNvPr>
          <p:cNvSpPr>
            <a:spLocks noGrp="1"/>
          </p:cNvSpPr>
          <p:nvPr>
            <p:ph type="sldNum" sz="quarter" idx="10"/>
          </p:nvPr>
        </p:nvSpPr>
        <p:spPr/>
        <p:txBody>
          <a:bodyPr/>
          <a:lstStyle/>
          <a:p>
            <a:pPr fontAlgn="base">
              <a:spcBef>
                <a:spcPct val="0"/>
              </a:spcBef>
              <a:spcAft>
                <a:spcPct val="0"/>
              </a:spcAft>
              <a:defRPr/>
            </a:pPr>
            <a:r>
              <a:rPr lang="en-US"/>
              <a:t>6-</a:t>
            </a:r>
            <a:fld id="{F9FD7121-6344-493B-BB7B-CFD9AD1ECE15}" type="slidenum">
              <a:rPr lang="en-US" smtClean="0"/>
              <a:pPr fontAlgn="base">
                <a:spcBef>
                  <a:spcPct val="0"/>
                </a:spcBef>
                <a:spcAft>
                  <a:spcPct val="0"/>
                </a:spcAft>
                <a:defRPr/>
              </a:pPr>
              <a:t>87</a:t>
            </a:fld>
            <a:endParaRPr lang="en-US" dirty="0"/>
          </a:p>
        </p:txBody>
      </p:sp>
    </p:spTree>
    <p:custDataLst>
      <p:tags r:id="rId1"/>
    </p:custData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Title 1"/>
          <p:cNvSpPr>
            <a:spLocks noGrp="1"/>
          </p:cNvSpPr>
          <p:nvPr>
            <p:ph type="ctrTitle"/>
          </p:nvPr>
        </p:nvSpPr>
        <p:spPr>
          <a:xfrm>
            <a:off x="685800" y="1917304"/>
            <a:ext cx="7772400" cy="1298575"/>
          </a:xfrm>
        </p:spPr>
        <p:txBody>
          <a:bodyPr/>
          <a:lstStyle/>
          <a:p>
            <a:r>
              <a:rPr lang="en-US" altLang="en-US" dirty="0"/>
              <a:t>Officer Safety</a:t>
            </a:r>
          </a:p>
        </p:txBody>
      </p:sp>
      <p:sp>
        <p:nvSpPr>
          <p:cNvPr id="4" name="Slide Number Placeholder 3">
            <a:extLst>
              <a:ext uri="{FF2B5EF4-FFF2-40B4-BE49-F238E27FC236}">
                <a16:creationId xmlns:a16="http://schemas.microsoft.com/office/drawing/2014/main" id="{DF10E2DB-6204-4CE9-B650-D5AAB17F1118}"/>
              </a:ext>
            </a:extLst>
          </p:cNvPr>
          <p:cNvSpPr>
            <a:spLocks noGrp="1"/>
          </p:cNvSpPr>
          <p:nvPr>
            <p:ph type="sldNum" sz="quarter" idx="10"/>
          </p:nvPr>
        </p:nvSpPr>
        <p:spPr/>
        <p:txBody>
          <a:bodyPr/>
          <a:lstStyle/>
          <a:p>
            <a:pPr fontAlgn="base">
              <a:spcBef>
                <a:spcPct val="0"/>
              </a:spcBef>
              <a:spcAft>
                <a:spcPct val="0"/>
              </a:spcAft>
              <a:defRPr/>
            </a:pPr>
            <a:r>
              <a:rPr lang="en-US"/>
              <a:t>6-</a:t>
            </a:r>
            <a:fld id="{F9FD7121-6344-493B-BB7B-CFD9AD1ECE15}" type="slidenum">
              <a:rPr lang="en-US" smtClean="0"/>
              <a:pPr fontAlgn="base">
                <a:spcBef>
                  <a:spcPct val="0"/>
                </a:spcBef>
                <a:spcAft>
                  <a:spcPct val="0"/>
                </a:spcAft>
                <a:defRPr/>
              </a:pPr>
              <a:t>88</a:t>
            </a:fld>
            <a:endParaRPr lang="en-US" dirty="0"/>
          </a:p>
        </p:txBody>
      </p:sp>
      <p:pic>
        <p:nvPicPr>
          <p:cNvPr id="6" name="Graphic 5" descr="Siren">
            <a:extLst>
              <a:ext uri="{FF2B5EF4-FFF2-40B4-BE49-F238E27FC236}">
                <a16:creationId xmlns:a16="http://schemas.microsoft.com/office/drawing/2014/main" id="{830DCEDF-3628-42BE-B18E-E60FB56A448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436314" y="1627094"/>
            <a:ext cx="1418665" cy="1418665"/>
          </a:xfrm>
          <a:prstGeom prst="rect">
            <a:avLst/>
          </a:prstGeom>
        </p:spPr>
      </p:pic>
      <p:grpSp>
        <p:nvGrpSpPr>
          <p:cNvPr id="10" name="Graphic 8" descr="Police">
            <a:extLst>
              <a:ext uri="{FF2B5EF4-FFF2-40B4-BE49-F238E27FC236}">
                <a16:creationId xmlns:a16="http://schemas.microsoft.com/office/drawing/2014/main" id="{188C2268-B217-42D0-BC9D-E3EEA3B1B552}"/>
              </a:ext>
            </a:extLst>
          </p:cNvPr>
          <p:cNvGrpSpPr/>
          <p:nvPr/>
        </p:nvGrpSpPr>
        <p:grpSpPr>
          <a:xfrm>
            <a:off x="3505200" y="3642121"/>
            <a:ext cx="2133600" cy="2140093"/>
            <a:chOff x="5505491" y="3855712"/>
            <a:chExt cx="428157" cy="429460"/>
          </a:xfrm>
          <a:solidFill>
            <a:schemeClr val="tx2">
              <a:lumMod val="75000"/>
            </a:schemeClr>
          </a:solidFill>
        </p:grpSpPr>
        <p:sp>
          <p:nvSpPr>
            <p:cNvPr id="12" name="Freeform: Shape 11">
              <a:extLst>
                <a:ext uri="{FF2B5EF4-FFF2-40B4-BE49-F238E27FC236}">
                  <a16:creationId xmlns:a16="http://schemas.microsoft.com/office/drawing/2014/main" id="{14527534-BEB8-429B-B67C-E14EE9AA6740}"/>
                </a:ext>
              </a:extLst>
            </p:cNvPr>
            <p:cNvSpPr/>
            <p:nvPr/>
          </p:nvSpPr>
          <p:spPr>
            <a:xfrm>
              <a:off x="5562586" y="4102420"/>
              <a:ext cx="304828" cy="182752"/>
            </a:xfrm>
            <a:custGeom>
              <a:avLst/>
              <a:gdLst>
                <a:gd name="connsiteX0" fmla="*/ 156048 w 304828"/>
                <a:gd name="connsiteY0" fmla="*/ 47625 h 182752"/>
                <a:gd name="connsiteX1" fmla="*/ 3077 w 304828"/>
                <a:gd name="connsiteY1" fmla="*/ 0 h 182752"/>
                <a:gd name="connsiteX2" fmla="*/ 122107 w 304828"/>
                <a:gd name="connsiteY2" fmla="*/ 179676 h 182752"/>
                <a:gd name="connsiteX3" fmla="*/ 301783 w 304828"/>
                <a:gd name="connsiteY3" fmla="*/ 60645 h 182752"/>
                <a:gd name="connsiteX4" fmla="*/ 304829 w 304828"/>
                <a:gd name="connsiteY4" fmla="*/ 30861 h 182752"/>
                <a:gd name="connsiteX5" fmla="*/ 302448 w 304828"/>
                <a:gd name="connsiteY5" fmla="*/ 4763 h 182752"/>
                <a:gd name="connsiteX6" fmla="*/ 156048 w 304828"/>
                <a:gd name="connsiteY6" fmla="*/ 47625 h 182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4828" h="182752">
                  <a:moveTo>
                    <a:pt x="156048" y="47625"/>
                  </a:moveTo>
                  <a:cubicBezTo>
                    <a:pt x="101418" y="47567"/>
                    <a:pt x="48086" y="30963"/>
                    <a:pt x="3077" y="0"/>
                  </a:cubicBezTo>
                  <a:cubicBezTo>
                    <a:pt x="-13670" y="82486"/>
                    <a:pt x="39622" y="162929"/>
                    <a:pt x="122107" y="179676"/>
                  </a:cubicBezTo>
                  <a:cubicBezTo>
                    <a:pt x="204593" y="196422"/>
                    <a:pt x="285036" y="143130"/>
                    <a:pt x="301783" y="60645"/>
                  </a:cubicBezTo>
                  <a:cubicBezTo>
                    <a:pt x="303774" y="50841"/>
                    <a:pt x="304794" y="40865"/>
                    <a:pt x="304829" y="30861"/>
                  </a:cubicBezTo>
                  <a:cubicBezTo>
                    <a:pt x="304767" y="22110"/>
                    <a:pt x="303970" y="13380"/>
                    <a:pt x="302448" y="4763"/>
                  </a:cubicBezTo>
                  <a:cubicBezTo>
                    <a:pt x="258753" y="32759"/>
                    <a:pt x="207944" y="47635"/>
                    <a:pt x="156048" y="47625"/>
                  </a:cubicBezTo>
                  <a:close/>
                </a:path>
              </a:pathLst>
            </a:custGeom>
            <a:grpFill/>
            <a:ln w="9525"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D3BC470F-311F-4725-AB75-FAC1086E0B01}"/>
                </a:ext>
              </a:extLst>
            </p:cNvPr>
            <p:cNvSpPr/>
            <p:nvPr/>
          </p:nvSpPr>
          <p:spPr>
            <a:xfrm>
              <a:off x="5505491" y="3855712"/>
              <a:ext cx="428157" cy="246708"/>
            </a:xfrm>
            <a:custGeom>
              <a:avLst/>
              <a:gdLst>
                <a:gd name="connsiteX0" fmla="*/ 410486 w 428157"/>
                <a:gd name="connsiteY0" fmla="*/ 72028 h 246708"/>
                <a:gd name="connsiteX1" fmla="*/ 321428 w 428157"/>
                <a:gd name="connsiteY1" fmla="*/ 47644 h 246708"/>
                <a:gd name="connsiteX2" fmla="*/ 225320 w 428157"/>
                <a:gd name="connsiteY2" fmla="*/ 2781 h 246708"/>
                <a:gd name="connsiteX3" fmla="*/ 203222 w 428157"/>
                <a:gd name="connsiteY3" fmla="*/ 2781 h 246708"/>
                <a:gd name="connsiteX4" fmla="*/ 107115 w 428157"/>
                <a:gd name="connsiteY4" fmla="*/ 47644 h 246708"/>
                <a:gd name="connsiteX5" fmla="*/ 18056 w 428157"/>
                <a:gd name="connsiteY5" fmla="*/ 72028 h 246708"/>
                <a:gd name="connsiteX6" fmla="*/ 553 w 428157"/>
                <a:gd name="connsiteY6" fmla="*/ 99529 h 246708"/>
                <a:gd name="connsiteX7" fmla="*/ 6722 w 428157"/>
                <a:gd name="connsiteY7" fmla="*/ 110795 h 246708"/>
                <a:gd name="connsiteX8" fmla="*/ 44822 w 428157"/>
                <a:gd name="connsiteY8" fmla="*/ 148895 h 246708"/>
                <a:gd name="connsiteX9" fmla="*/ 44822 w 428157"/>
                <a:gd name="connsiteY9" fmla="*/ 161373 h 246708"/>
                <a:gd name="connsiteX10" fmla="*/ 62634 w 428157"/>
                <a:gd name="connsiteY10" fmla="*/ 195282 h 246708"/>
                <a:gd name="connsiteX11" fmla="*/ 74921 w 428157"/>
                <a:gd name="connsiteY11" fmla="*/ 203759 h 246708"/>
                <a:gd name="connsiteX12" fmla="*/ 344574 w 428157"/>
                <a:gd name="connsiteY12" fmla="*/ 207950 h 246708"/>
                <a:gd name="connsiteX13" fmla="*/ 364290 w 428157"/>
                <a:gd name="connsiteY13" fmla="*/ 195186 h 246708"/>
                <a:gd name="connsiteX14" fmla="*/ 383340 w 428157"/>
                <a:gd name="connsiteY14" fmla="*/ 160515 h 246708"/>
                <a:gd name="connsiteX15" fmla="*/ 383340 w 428157"/>
                <a:gd name="connsiteY15" fmla="*/ 149181 h 246708"/>
                <a:gd name="connsiteX16" fmla="*/ 421440 w 428157"/>
                <a:gd name="connsiteY16" fmla="*/ 111081 h 246708"/>
                <a:gd name="connsiteX17" fmla="*/ 421372 w 428157"/>
                <a:gd name="connsiteY17" fmla="*/ 78482 h 246708"/>
                <a:gd name="connsiteX18" fmla="*/ 410105 w 428157"/>
                <a:gd name="connsiteY18" fmla="*/ 72314 h 246708"/>
                <a:gd name="connsiteX19" fmla="*/ 248561 w 428157"/>
                <a:gd name="connsiteY19" fmla="*/ 112700 h 246708"/>
                <a:gd name="connsiteX20" fmla="*/ 213890 w 428157"/>
                <a:gd name="connsiteY20" fmla="*/ 152133 h 246708"/>
                <a:gd name="connsiteX21" fmla="*/ 179219 w 428157"/>
                <a:gd name="connsiteY21" fmla="*/ 112700 h 246708"/>
                <a:gd name="connsiteX22" fmla="*/ 182744 w 428157"/>
                <a:gd name="connsiteY22" fmla="*/ 91173 h 246708"/>
                <a:gd name="connsiteX23" fmla="*/ 177981 w 428157"/>
                <a:gd name="connsiteY23" fmla="*/ 80410 h 246708"/>
                <a:gd name="connsiteX24" fmla="*/ 190459 w 428157"/>
                <a:gd name="connsiteY24" fmla="*/ 68504 h 246708"/>
                <a:gd name="connsiteX25" fmla="*/ 202460 w 428157"/>
                <a:gd name="connsiteY25" fmla="*/ 73171 h 246708"/>
                <a:gd name="connsiteX26" fmla="*/ 214462 w 428157"/>
                <a:gd name="connsiteY26" fmla="*/ 68694 h 246708"/>
                <a:gd name="connsiteX27" fmla="*/ 226463 w 428157"/>
                <a:gd name="connsiteY27" fmla="*/ 73171 h 246708"/>
                <a:gd name="connsiteX28" fmla="*/ 238084 w 428157"/>
                <a:gd name="connsiteY28" fmla="*/ 68504 h 246708"/>
                <a:gd name="connsiteX29" fmla="*/ 249990 w 428157"/>
                <a:gd name="connsiteY29" fmla="*/ 80410 h 246708"/>
                <a:gd name="connsiteX30" fmla="*/ 245228 w 428157"/>
                <a:gd name="connsiteY30" fmla="*/ 91173 h 246708"/>
                <a:gd name="connsiteX31" fmla="*/ 248942 w 428157"/>
                <a:gd name="connsiteY31" fmla="*/ 112700 h 246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428157" h="246708">
                  <a:moveTo>
                    <a:pt x="410486" y="72028"/>
                  </a:moveTo>
                  <a:cubicBezTo>
                    <a:pt x="380302" y="65845"/>
                    <a:pt x="350552" y="57700"/>
                    <a:pt x="321428" y="47644"/>
                  </a:cubicBezTo>
                  <a:cubicBezTo>
                    <a:pt x="299997" y="39453"/>
                    <a:pt x="246942" y="14211"/>
                    <a:pt x="225320" y="2781"/>
                  </a:cubicBezTo>
                  <a:cubicBezTo>
                    <a:pt x="218422" y="-927"/>
                    <a:pt x="210121" y="-927"/>
                    <a:pt x="203222" y="2781"/>
                  </a:cubicBezTo>
                  <a:cubicBezTo>
                    <a:pt x="181601" y="14211"/>
                    <a:pt x="128546" y="39453"/>
                    <a:pt x="107115" y="47644"/>
                  </a:cubicBezTo>
                  <a:cubicBezTo>
                    <a:pt x="77991" y="57700"/>
                    <a:pt x="48241" y="65845"/>
                    <a:pt x="18056" y="72028"/>
                  </a:cubicBezTo>
                  <a:cubicBezTo>
                    <a:pt x="5629" y="74789"/>
                    <a:pt x="-2207" y="87101"/>
                    <a:pt x="553" y="99529"/>
                  </a:cubicBezTo>
                  <a:cubicBezTo>
                    <a:pt x="1500" y="103793"/>
                    <a:pt x="3639" y="107700"/>
                    <a:pt x="6722" y="110795"/>
                  </a:cubicBezTo>
                  <a:lnTo>
                    <a:pt x="44822" y="148895"/>
                  </a:lnTo>
                  <a:lnTo>
                    <a:pt x="44822" y="161373"/>
                  </a:lnTo>
                  <a:cubicBezTo>
                    <a:pt x="44832" y="174914"/>
                    <a:pt x="51489" y="187588"/>
                    <a:pt x="62634" y="195282"/>
                  </a:cubicBezTo>
                  <a:lnTo>
                    <a:pt x="74921" y="203759"/>
                  </a:lnTo>
                  <a:cubicBezTo>
                    <a:pt x="155718" y="259461"/>
                    <a:pt x="262084" y="261114"/>
                    <a:pt x="344574" y="207950"/>
                  </a:cubicBezTo>
                  <a:lnTo>
                    <a:pt x="364290" y="195186"/>
                  </a:lnTo>
                  <a:cubicBezTo>
                    <a:pt x="376130" y="187627"/>
                    <a:pt x="383309" y="174563"/>
                    <a:pt x="383340" y="160515"/>
                  </a:cubicBezTo>
                  <a:lnTo>
                    <a:pt x="383340" y="149181"/>
                  </a:lnTo>
                  <a:lnTo>
                    <a:pt x="421440" y="111081"/>
                  </a:lnTo>
                  <a:cubicBezTo>
                    <a:pt x="430423" y="102060"/>
                    <a:pt x="430392" y="87465"/>
                    <a:pt x="421372" y="78482"/>
                  </a:cubicBezTo>
                  <a:cubicBezTo>
                    <a:pt x="418276" y="75400"/>
                    <a:pt x="414370" y="73261"/>
                    <a:pt x="410105" y="72314"/>
                  </a:cubicBezTo>
                  <a:close/>
                  <a:moveTo>
                    <a:pt x="248561" y="112700"/>
                  </a:moveTo>
                  <a:cubicBezTo>
                    <a:pt x="248561" y="142513"/>
                    <a:pt x="213890" y="152133"/>
                    <a:pt x="213890" y="152133"/>
                  </a:cubicBezTo>
                  <a:cubicBezTo>
                    <a:pt x="213890" y="152133"/>
                    <a:pt x="179219" y="142608"/>
                    <a:pt x="179219" y="112700"/>
                  </a:cubicBezTo>
                  <a:cubicBezTo>
                    <a:pt x="179219" y="100698"/>
                    <a:pt x="182744" y="100698"/>
                    <a:pt x="182744" y="91173"/>
                  </a:cubicBezTo>
                  <a:cubicBezTo>
                    <a:pt x="182136" y="87227"/>
                    <a:pt x="180493" y="83513"/>
                    <a:pt x="177981" y="80410"/>
                  </a:cubicBezTo>
                  <a:lnTo>
                    <a:pt x="190459" y="68504"/>
                  </a:lnTo>
                  <a:cubicBezTo>
                    <a:pt x="193712" y="71543"/>
                    <a:pt x="198009" y="73214"/>
                    <a:pt x="202460" y="73171"/>
                  </a:cubicBezTo>
                  <a:cubicBezTo>
                    <a:pt x="206874" y="73201"/>
                    <a:pt x="211145" y="71607"/>
                    <a:pt x="214462" y="68694"/>
                  </a:cubicBezTo>
                  <a:cubicBezTo>
                    <a:pt x="217800" y="71570"/>
                    <a:pt x="222057" y="73158"/>
                    <a:pt x="226463" y="73171"/>
                  </a:cubicBezTo>
                  <a:cubicBezTo>
                    <a:pt x="230783" y="73118"/>
                    <a:pt x="234927" y="71453"/>
                    <a:pt x="238084" y="68504"/>
                  </a:cubicBezTo>
                  <a:lnTo>
                    <a:pt x="249990" y="80410"/>
                  </a:lnTo>
                  <a:cubicBezTo>
                    <a:pt x="247499" y="83526"/>
                    <a:pt x="245857" y="87234"/>
                    <a:pt x="245228" y="91173"/>
                  </a:cubicBezTo>
                  <a:cubicBezTo>
                    <a:pt x="245418" y="100698"/>
                    <a:pt x="248942" y="100698"/>
                    <a:pt x="248942" y="112700"/>
                  </a:cubicBezTo>
                  <a:close/>
                </a:path>
              </a:pathLst>
            </a:custGeom>
            <a:grpFill/>
            <a:ln w="9525" cap="flat">
              <a:noFill/>
              <a:prstDash val="solid"/>
              <a:miter/>
            </a:ln>
          </p:spPr>
          <p:txBody>
            <a:bodyPr rtlCol="0" anchor="ctr"/>
            <a:lstStyle/>
            <a:p>
              <a:endParaRPr lang="en-US"/>
            </a:p>
          </p:txBody>
        </p:sp>
      </p:grpSp>
    </p:spTree>
    <p:custDataLst>
      <p:tags r:id="rId1"/>
    </p:custData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2"/>
          <p:cNvSpPr>
            <a:spLocks noGrp="1" noChangeArrowheads="1"/>
          </p:cNvSpPr>
          <p:nvPr>
            <p:ph type="ctrTitle"/>
          </p:nvPr>
        </p:nvSpPr>
        <p:spPr/>
        <p:txBody>
          <a:bodyPr/>
          <a:lstStyle/>
          <a:p>
            <a:r>
              <a:rPr lang="en-US" altLang="en-US" dirty="0"/>
              <a:t>Questions?</a:t>
            </a:r>
          </a:p>
        </p:txBody>
      </p:sp>
      <p:sp>
        <p:nvSpPr>
          <p:cNvPr id="3" name="Slide Number Placeholder 2">
            <a:extLst>
              <a:ext uri="{FF2B5EF4-FFF2-40B4-BE49-F238E27FC236}">
                <a16:creationId xmlns:a16="http://schemas.microsoft.com/office/drawing/2014/main" id="{C1412461-BB12-49B4-8BCF-D0EA865781F3}"/>
              </a:ext>
            </a:extLst>
          </p:cNvPr>
          <p:cNvSpPr>
            <a:spLocks noGrp="1"/>
          </p:cNvSpPr>
          <p:nvPr>
            <p:ph type="sldNum" sz="quarter" idx="10"/>
          </p:nvPr>
        </p:nvSpPr>
        <p:spPr/>
        <p:txBody>
          <a:bodyPr/>
          <a:lstStyle/>
          <a:p>
            <a:r>
              <a:rPr lang="en-US"/>
              <a:t>6-</a:t>
            </a:r>
            <a:fld id="{F9FD7121-6344-493B-BB7B-CFD9AD1ECE15}" type="slidenum">
              <a:rPr lang="en-US" smtClean="0"/>
              <a:pPr/>
              <a:t>89</a:t>
            </a:fld>
            <a:endParaRPr lang="en-US" dirty="0"/>
          </a:p>
        </p:txBody>
      </p:sp>
    </p:spTree>
    <p:custDataLst>
      <p:tags r:id="rId1"/>
    </p:custData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Content Placeholder 1"/>
          <p:cNvSpPr>
            <a:spLocks noGrp="1"/>
          </p:cNvSpPr>
          <p:nvPr>
            <p:ph sz="quarter" idx="1"/>
          </p:nvPr>
        </p:nvSpPr>
        <p:spPr>
          <a:xfrm>
            <a:off x="500744" y="1779071"/>
            <a:ext cx="8186056" cy="3798498"/>
          </a:xfrm>
        </p:spPr>
        <p:txBody>
          <a:bodyPr/>
          <a:lstStyle/>
          <a:p>
            <a:pPr marL="284163" indent="-284163" eaLnBrk="1" hangingPunct="1">
              <a:spcBef>
                <a:spcPts val="1200"/>
              </a:spcBef>
              <a:buFont typeface="Arial" pitchFamily="34" charset="0"/>
              <a:buChar char="•"/>
              <a:defRPr/>
            </a:pPr>
            <a:r>
              <a:rPr lang="en-US" sz="2600" b="0" dirty="0"/>
              <a:t>Wide variety of emotional effects</a:t>
            </a:r>
          </a:p>
          <a:p>
            <a:pPr marL="284163" indent="-284163" eaLnBrk="1" hangingPunct="1">
              <a:spcBef>
                <a:spcPts val="1200"/>
              </a:spcBef>
              <a:buFont typeface="Arial" pitchFamily="34" charset="0"/>
              <a:buChar char="•"/>
              <a:defRPr/>
            </a:pPr>
            <a:r>
              <a:rPr lang="en-US" sz="2600" b="0" dirty="0"/>
              <a:t>Divided attention impairment</a:t>
            </a:r>
          </a:p>
          <a:p>
            <a:pPr marL="284163" indent="-284163" eaLnBrk="1" hangingPunct="1">
              <a:spcBef>
                <a:spcPts val="1200"/>
              </a:spcBef>
              <a:buFont typeface="Arial" pitchFamily="34" charset="0"/>
              <a:buChar char="•"/>
              <a:defRPr/>
            </a:pPr>
            <a:r>
              <a:rPr lang="en-US" sz="2600" b="0" dirty="0"/>
              <a:t>Disoriented</a:t>
            </a:r>
          </a:p>
          <a:p>
            <a:pPr marL="284163" indent="-284163" eaLnBrk="1" hangingPunct="1">
              <a:spcBef>
                <a:spcPts val="1200"/>
              </a:spcBef>
              <a:buFont typeface="Arial" pitchFamily="34" charset="0"/>
              <a:buChar char="•"/>
              <a:defRPr/>
            </a:pPr>
            <a:r>
              <a:rPr lang="en-US" sz="2600" b="0" dirty="0"/>
              <a:t>Sluggish</a:t>
            </a:r>
          </a:p>
          <a:p>
            <a:pPr marL="284163" indent="-284163" eaLnBrk="1" hangingPunct="1">
              <a:spcBef>
                <a:spcPts val="1200"/>
              </a:spcBef>
              <a:buFont typeface="Arial" pitchFamily="34" charset="0"/>
              <a:buChar char="•"/>
              <a:defRPr/>
            </a:pPr>
            <a:r>
              <a:rPr lang="en-US" sz="2600" b="0" dirty="0"/>
              <a:t>Thick, slurred speech</a:t>
            </a:r>
          </a:p>
          <a:p>
            <a:pPr marL="284163" indent="-284163" eaLnBrk="1" hangingPunct="1">
              <a:spcBef>
                <a:spcPts val="1200"/>
              </a:spcBef>
              <a:buFont typeface="Arial" pitchFamily="34" charset="0"/>
              <a:buChar char="•"/>
              <a:defRPr/>
            </a:pPr>
            <a:r>
              <a:rPr lang="en-US" sz="2600" b="0" dirty="0"/>
              <a:t>Drunk-like behavior</a:t>
            </a:r>
          </a:p>
        </p:txBody>
      </p:sp>
      <p:sp>
        <p:nvSpPr>
          <p:cNvPr id="18435" name="Title 2"/>
          <p:cNvSpPr>
            <a:spLocks noGrp="1"/>
          </p:cNvSpPr>
          <p:nvPr>
            <p:ph type="title"/>
          </p:nvPr>
        </p:nvSpPr>
        <p:spPr/>
        <p:txBody>
          <a:bodyPr/>
          <a:lstStyle/>
          <a:p>
            <a:r>
              <a:rPr lang="en-US" altLang="en-US" dirty="0"/>
              <a:t>Effects of CNS Depressants</a:t>
            </a:r>
          </a:p>
        </p:txBody>
      </p:sp>
      <p:pic>
        <p:nvPicPr>
          <p:cNvPr id="4" name="Picture 3" descr="A person wearing a hat&#10;&#10;Description automatically generated">
            <a:extLst>
              <a:ext uri="{FF2B5EF4-FFF2-40B4-BE49-F238E27FC236}">
                <a16:creationId xmlns:a16="http://schemas.microsoft.com/office/drawing/2014/main" id="{F3498D5A-A795-4088-8598-30C5E08C8CD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74358" y="2695486"/>
            <a:ext cx="3417207" cy="2562906"/>
          </a:xfrm>
          <a:prstGeom prst="rect">
            <a:avLst/>
          </a:prstGeom>
        </p:spPr>
      </p:pic>
      <p:sp>
        <p:nvSpPr>
          <p:cNvPr id="3" name="Slide Number Placeholder 2">
            <a:extLst>
              <a:ext uri="{FF2B5EF4-FFF2-40B4-BE49-F238E27FC236}">
                <a16:creationId xmlns:a16="http://schemas.microsoft.com/office/drawing/2014/main" id="{993C7857-A5A0-49C8-A0A1-EB706D7FF414}"/>
              </a:ext>
            </a:extLst>
          </p:cNvPr>
          <p:cNvSpPr>
            <a:spLocks noGrp="1"/>
          </p:cNvSpPr>
          <p:nvPr>
            <p:ph type="sldNum" sz="quarter" idx="10"/>
          </p:nvPr>
        </p:nvSpPr>
        <p:spPr/>
        <p:txBody>
          <a:bodyPr/>
          <a:lstStyle/>
          <a:p>
            <a:pPr fontAlgn="base">
              <a:spcBef>
                <a:spcPct val="0"/>
              </a:spcBef>
              <a:spcAft>
                <a:spcPct val="0"/>
              </a:spcAft>
              <a:defRPr/>
            </a:pPr>
            <a:r>
              <a:rPr lang="en-US"/>
              <a:t>6-</a:t>
            </a:r>
            <a:fld id="{F9FD7121-6344-493B-BB7B-CFD9AD1ECE15}" type="slidenum">
              <a:rPr lang="en-US" smtClean="0"/>
              <a:pPr fontAlgn="base">
                <a:spcBef>
                  <a:spcPct val="0"/>
                </a:spcBef>
                <a:spcAft>
                  <a:spcPct val="0"/>
                </a:spcAft>
                <a:defRPr/>
              </a:pPr>
              <a:t>9</a:t>
            </a:fld>
            <a:endParaRPr lang="en-US" dirty="0"/>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150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150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150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150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1506">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1506">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MMPROD_134700PHOTO" val=""/>
  <p:tag name="MMPROD_134700LOGO" val=""/>
  <p:tag name="MMPROD_NEXTUNIQUEID" val="10753"/>
  <p:tag name="MMPROD_0PHOTO" val=""/>
  <p:tag name="MMPROD_0LOGO" val="iVBORw0KGgoAAAANSUhEUgAAAKwAAACxCAYAAABZeVadAAAAAXNSR0ICQMB9xQAAAAlwSFlzAAAXEgAAFxIBZ5/SUgAAABl0RVh0U29mdHdhcmUATWljcm9zb2Z0IE9mZmljZX/tNXEAAEfFSURBVHja7Z0JXI3ZG8ffe2/7vu+b9pLSZktKEhEphSQSQsgSQigU2QtF2Xeyj8HMMGPGGLNYZvnPYBbDzBjrMPax1e9/nnPvTSj7Urmvz/Ppqtvbfc/7fZ/ze57znHOECRMmCApTWE0xRSMoTAGswhSmALaaGwCl3r37tZo4cXIYey1RtIkC2OoMqzgtLa1bQEDAybCw8NOZEzPbK9pFAWx1hVUluV/yoPpeXpdUlZShLFGCr4/Pr6mpqQpoFcBWP8vNzW1ev379i4IgQNDRgqCpAVUVFTRu1Oj77OzsJoo2UgBbbaxhw4Yujg4OJRrq6hBsbSCk9ILQLwmCtSU02fe869f/LSUlJUbRVgpg37oxvWppYWGxWl1ZBYK5BYTBAyGsXQzR+qUQBvVh0FpASSyBt6fnj6lpaUGKNlMA+9YsNjTUwNzcfIGqktJdQU8fQh/mWdcsh1CyQmprF0JI68+8rhVUmKat617vSFJSUidF2ymAfRuaVdfX23uStobGPUFHB0KnGAhLihioqyGsWwZhPQN3I4N2XTHzur0hWJrxQMzZ3unPlOSUNoo2VAD7xiw1OdnMx8enQF9P74ZgZAQhmQG5bJHUq65joK6XAUtfNy6HaNMSCGOHQPBwhkhJGdYWVj+FhoYlMOg1FO2pAPa1W/OgoBw9La3bPCMQ2YHBSoCuloG67IGHLVkGETNhEwN542IIk9Mh1K8LCfs9G0vLv9u3bx+vaE8FsK/NsrKyjFq0aJFjYmBwXaSqCqFZMwh5sxmca6SetWRpBWiXP3hN0G5gP9vMvPC0MRBc7FkgJoa1peXPoaGhkc7OzsqK9lUA+8otqn3USFMjo/8EpkWFsFYM1nwG5qry7l/EIZUZyQO5LFgvA3kj+/oekwcThzFP6waRshKM9Q3+dnR07llSUiJWtLEC2FdiAFSTk5MGM494Wsw8oxAQCGHmLAirGaxrlz8AUg4s97ZycJc/8Lbr2Ps2MGA3zIcwi3napj5cHuhoah23s7NT5GkVwL4SWFViY2PH2tlY3RaTZ/XwgpCTy+BbWwHQChKAZMG6CkFXRZDlwdgm9p7tTNMWToDg7QqxSIC+ts5Jb2/vNuzviRTtrgD2RWFV6pHUI9na2uqsQJ7Vxw/C+IkQlq/kUkAkh7AcVnn3v/xhYB97zd6zkb3etpB56pEQWjaBWEcThvqGv4aEhEzJzc01V7S/AtjntvTRo0d41vO4IJFIWKDkDiErh8G6mskAJgU2kK2UZgA20Vf2/81rZMbes5l54C0y2yT73pZV0v9vXCn9nS0M2u0M2mVTIIQHcnlgYmh4Ly4ubhl7WKwU90AB7LN6VklKSkoXr3qe15SVmAxwrwchg3nWNeuYN6VcK9OhKwm0BRCWFEBYOAfC3OkQpkyAaOJYiCaNZ4HVOIhGDoEwgtmEsRCy2feyZV/nTINQzH5n0Tx2Hvb7mwrZ/7OYNq4PQSyCvZ0dEhMTV23fvt1CcT8UwD7VMjIyWnh4eJwgjyeYWUAYms6gZF153kwGHwuWhvSH0DkaQquWEPx9IDjaQ7CzhWBuDsHUVGYmEAz0IOjrSV+bmT74mZ0N+506EOp7MjkQws4VCWHacAiLGbStm0CQiGCsZ1Davn37eT/99JOp4p4ogK3SWIBl4uLislJbXYNBZgmhzwAWZM2AENURgqszBAsGpaEhBA32cwrCCOqXMdLGamrMiztANGMYRIszIbQJgIid29zI5EZYaNjyXbt2+SrujQLYx2RAenp6Wzs7ux3KEsldwYZ5wOHjIOTOhRAY8hBkYmbsPSxI0odH3bpo2bIlmDdEnz59MHToUAwePLhSGzJkCPr27YsOHTogLCyMyg5hzOBXYbKDvLnIwZr9ze4QLWFyIiEcgrYG1FVV4e7uftLJyWlx+6ioDBaQBSqAfUeBPXHihBqDwdLX17c186rTmAz4RVdTk4GiA6FrTwiT86AcGw8ja1s4Ml3ZLDAQXeK6IH1UOvLy8rBy5Up88MEHOHz4MFjXjfPnz+PatWu4evVqpUY/u3DhAo4dO4YjR45gz549WLVqFebMmYPR6aOQ0KULWiTGwXZeBlSXjYdSdDAEXU3+kFAxuLOzM9zc3A7WqVMnp2PHjr1Yb2B7+fJlLQWwtd+bipmHC/Hz85ttamr6qYaGxklNTSkYgj7r7qM6Q3t2EdrPK0b6pElYvnQpPt+3D0ePHsVff53G9evX8aqPGzdu4MyZv/Hz8eNYu28Pmq6YDs2iUVAdFAOxsd5DHp4+q4mJyXVLS8vP27ZtuyouLq4be2BsFcDWMqP8JvOmrczNzUeym31OjWlHJaUKOlRHF0JsD6jPXYqUzw/i4rXrKL17B2/8KAM++PZrhJTkw2BDDjR6t4NIX/sx/UujbqpMMtja2t6MjIz8JCQkpF1qaqqxAtgabmfOnDFOTEzs6+3t/Z6BgcEVdrPvWlhYoE4de6iwrpYDQDMGWrWHMHshOn18AMevXH2cooe+vmJCHznv/Xv3sPuHQ4hcOQuGy0ZBs1sYxFrqMg+rBRtbO2hr65bDq6ysDGNj44tMLpQkJSX1KCkpqdVSoVZeVFFRkcbAgQPjAgMD1zGPel1NXR2mpmYIbBaEKBb1Ozk68QCKwxrQApKJeejCYD184VKVQJXR19fF7CMnLr17Dwf+9y3arpsB04XDod+/HSSG2lARS+Dg4IiIdpEIDm4OevgqgssCx0uOjo6Foew4dOiQjgLYam4sEFEPDg4OYF1/vpGR0SVtLS1YWVkjpEVLjEwfjTFjx6Nho8ZQEosgqKhCCGkLUU4hOn74BX67cq0Kz/r2jgM/fY+4zXPhuGUCjId2hDLTtBJBBD+/Bhg8JA2jR49Hu8hoOLu4gGQOgUtSR1dX9w8fH5+S+Pj4cKZxTRTAVkPLysqyYh51pLW19QkaUtVisPo3aIhhaSMwr2ABpk6bibZt20OVtCvlUf2bQsjKQ5MtH2P3n2erFagPXC2w94fD6PFeIZzWjIFZ3wgoGelAxMD09vbF+AmTML94MTLGZiKsVWsYm5hAJBKVe1xPT8/LXbp0KU5OTq41I2c1/gLS09M1vT08gpmG26atrX1XT08fjRs1Qd++KRzS4oVL2ddZaNYsmOc2BZEYQoMgiMbPRvj2T7H/7EXcKy2tVE9WC2bv3cfPJ09gwJYCeK0ZhTpjO0PN2ohJGhE8PD2RPmoM5s6bj9n58zBk6HC0aRPBexUKzAheHR2dMiaLtnXs2LETCz41FcC+3ejfhEmA2Xr6eicpiHJk2jSheyKmz5iNBUWLOayzZs9FJNOtykrKUr3nVh/iUdPRZPPH+ILBWmUAVA3YLa3w+qcTP6Pfxnw02ZYFt/Fx0LA15tdjb1cHAwcOxvwFi/j15s0pwPARoxEQ0BQaGprlWQUrK6uLTCbkxMbGGiiAffP5VDUGapC1tdUifX39O4ZGRmgR2hKjx4xjN6wQhezm0Q2cOTMPkR2iYGRgIIXV3hVCSgYal+zGzlNnmGd9PANQxv+VVg9iyyp62nv49vhPyN69CkHrRsMrKw7azub8upydXDFs+Ej+kNJ1FxQWI2dyLuLi4uHi4gYJk0DkbVVVVW8waD/s3bt3CDtljZyeUyOT/wkJCb1YRHxSVVUNdewd0LlLV0ydPgtFxUtQOH8hN7pp5G319GQpIHsXCH1Gwnbpdqw6fuopaabqJw3kx5mzZzBi8zyEbRgD77Ex0LY14tdXz8MTmVmT+HXT9RO4c+ctwKjRY5m3DYS6unr54IO7u/tRX1/fGrlOQo36sKGhoYbe3p6Zpubmp0xMzRAUHIKRTMPlz5nHb9S8giJ+s2bnzUWv3n1hzbQch9XUCkKvEbBbvB3zf/gNN+7eq55B1jMeR0/+isnvL0aHDaPRODceZg2cIFGSwKOuB/qlDGS9zHzML5Q+tARu9uSp6BjTmeefBeZpKZOgpqb2c1BQUE5+fr6LAtjXYJmZmaYseJjJov9SCioSevTEjFn5mM+6wYL5D2Cdx25Sr159YWpiKoXVhMHaqS9sF25H/ncncOd+aU3l9KEPTZ52+s7F6Lg1AyGzesCorhW/XlsbWwwcPJS1QxEKFjBoC6Qed+68Ih6gedTzZO+TZhJMTU3RtGnTj1jb1lMA+2ozAc28vLw26ujq/ufj44uUAYMwZ24h9x4EKkFKN4jSV6mDh6EOC0Q4rObMwyYMhmHeWkw79DOulXvW0ppI62ODDOcuncfcncvQc0MGWuTGwdTLBhIVJSaTHJHMPO1s0vPM08of5vkMYNL5lDHR15fqekr/ubm5bY+Li2uoAPYVWEZGRitXV9cf9fT0ENw8BNk5U1hXt4DdAKlXld8M6v5ShwyDi5MLz1MKGtoQYpOhnb8OIz7/Hpf/u1OFVq2Rrrb8uHz5EhbvWYvuG0eg7fwesAty4yBaWlqhT99+/CHmPQ9rJ6m+LcY0pvfj4rpBn9YFY+8lfWtjY/O1p6dnUwWwLx5ciVhXFVivXr2Devr6aBYUjJycXB4JkzelgEJ+E8hzjBg5ikXErlLPqmsIITwBhtNWIvOrozh9/dYjoMpel9VgWCt89nMXz2PBh8vQ9/0xaF/QAzaN7Hk7WFhYIT6hO9f0cmjJFhQtYrq/EF3i4mFtbcPfS4MtRkZGexi01bpovDp71mYNGzY8SAMBrcPbIHfqDA4rabF584oqNP5i/jN//wZSWGlwIDwOQs5KpHx8BFdv362kZ62p3rXssQdP/p1rV69i4a7lGLh1FDoWdUedpk68PXR0dNC7d3J5ACZ/0OUP/oBBqbCxtS2H1tjY+D3W7k4KYJ8PVh8PD4/97IlHWFhrTJ02ozywIqNGn0tBBfMak7Jz+Xs0aCxdncmAoA5QHV+MmPe+xJHz/1Z608tkyNa86KusitfS4/zFC1jB5EHqtnR0WpAAxyBnCGJpINav30Dk5Rdi3nyp1pdLKYoFknr1gbWNjTxXW2ZmZvaeu7t7XQWwzzZ61dLb2/uwrq4eHwyYMTNP6g0I1IIKnrV4MSbnTkPjJk35elWCMvOsobFQmrgcfT86wmTAf0+8ubX1oBkOqz9ci7Rto9BzXR/Uj64PkUSAgb4hoqJiMXN2Pgrkwao8s8IAHpE+CvW8PMsLaExMTD4ICAiodtBWqw+Tlpbm06BBgy8I1qaBQZg0aUp5JoB71Xlyz7AIM2bkISo6hnlWqg+QQPBvAeXRhYjc8iV+vHjlKd6pdh1lj1zfpYv/YPtX2zHuo/HotToJ7mFM24soI6CNrt0SmKctKM8eUJsStKRrKftiJdO0ampqZS4uLusiIiKqVZ622nyQ/Px8fX9//+0UsVLwNG78BN7lyxtV7hEI4GnTZ6NN23bSKFdJBUL9YAhDZyNq8wEcPHP5oRtZ9o542LJHCs1v3ryBHQd2YOzWMei5NB4+HepBSVXCPW2XLvH8gZf3XPLglUBOSupDdQflKS8vL69NK1asqDZTzqvLCJa2ra1tqrKy8g1KX/Xu3ReFLPKfx3Tr3AreVT6K1alzV77pBa+88gqCaGgeQtbuw1dnLj3mdd4JaB+6tAc55ps3bmH3lx9h0gdjMXBDEhp38YGymhL3tO3aRWI6g1Y6qPBA01LlV+8+yTAzN+PQMmmA6OjoOUVFRdUC2moBbEhISG99fb2LKiqqaNUqnD/9NEozt0AK6twKWqsXCxCsLKRFH4KtG4Tek1Cv+EPsOnG2EiRrR671Bcnlx93/7uKz7z5B1o6RGLa1F/zb15XqVLESOsZ0wqzZczB//sOaNn9OAZNbHaEmqz8wNze/3rhx4/4KYJmlpqYGOTo6/kARqqurG8aOzZKmX+YXcWDnVXj6+6UMgqW5pXRgwJpFwF1Gwr1wJ1b87w/8d+9+JTft3Qm2nnTN//33H3Z+8R4mvTcCA1Z0QYOoulDVVIKuth4iI6NZYCsd4q4ou2iApmnTZiwAk5Zlsp7v6+DgYJ93GlimW03r16+/l+o1KdAaMGBweXmcXLvSWDi9Th08FOZm0m5KcPCC0G8q3OZ/iM3H/nooSaU4KuthgHt37uPg919h2vtjkPVJMqLSg6GqpcQ8rTJahIZhQnYua+di1t4PxwqBgcE83SWbwfDpjBkzHN9JYFkbqrInNlVbW/sGpVGCg0N4MUvFEZmCQqmljxlLjSWF1ZAFBLHDYJO/A/nf/IY79+89uDk1eeTqDRyl90rx+ZE9mLlrNDJ39kJQQn2oaalAhQWu1P4TJ+U+qM+QDS7QXDj5aJixsTGYfBv+TgKbmJiYwAKtc9QQ7nU9MHZc5sOelb2mBhs+cjScXV2gTBMHjawhdBoBu6kbsfS7U7h259EywWpSeF3dvGyFopl7d+/i8I/fYN6OScjY0g3RI5pC30wTEpHUaeRMmVaePaB7QAMLcV27QV9fWndgaGj4U2BgYAze0o7lbwXWgIAAY0tLy/dICtDQa58+/Xg9QEVgC/ko1hR4eXpJPaseC7Q6j4LJjO3I+/qXBzKA93qlClifiOzjbXP05x8xe9sozPisN3pMbAF9Uw2IxRIObXaOVB5UHA3rEBVdvvgIxRws9vB4J4BlbaUfExMzkUmBf+niGzRoiMmTpz5UUUTd0vjMiUw/BUFVWQJBTQtCWE/oTVyPyfuO4fS1/yrxrDW0ZPC1w1pW6ev79+/jq+8/R/EH2cj9oCcSsgJhZKXJ2lsVTQKaYuz4CdzT8govdj/GZU6As7O0uEhDQ+OOh4fH0HcC2KFDh0b6+/vfJCGvra2DPsn9eaPIveuC4iV8ODYouDlUJDTkqgGhaUdojGLyYPf/8O+tu1XeEIWHrUISPNpWZXJoS3H0tx+w5KMJmPZhN8SNaAw9Y0plifmiI+RpuaalOg5mXeMTyqfa1KlT52hWVlZwrQa2qKhI193dfT3NcKW1oahohZLXBXyAYAFvlKkzZqFt23ZQV1VmsLLGCe4G1dErMHjnEZy/cVvB3ytBt8L/2JfjJ37E4h05mLWzB5Kzg2FRRwcqyirw92uIUaPHobBoEeYvXIwp02aiYaNGPGtAc8O8vb0/yMxMt6y1wAYFBbXU0dE5T0+og4MDXwCCj65QGqVoIYN1Ntq17wBtWlFQRQ2CXwTEQxei47oD+OHsvwo/+hrx/eXEMazcnYPCvd0xYGoQTKy0uCf182mIrAk5vNiIer+UgYNhYSkdumWB2LWIiIietRLY2NhYLSsrqyIWaJWqq2sgJqYTE/PzpbNcWbdDr2NiO0NXS1O6MktAR4hSi9B9w1f4+Z9rKC0rVeD6Ov0t+++p07+i5NMZmPdhV/Sb1ARWjrqQsEDM08MLQ4cO5/KApt10iI7hPSTVzzLHs4lJA+NaB2xwcHBfPT29MzyN5e6BzMxJMlG/kC92Ed+tB/T1ZOuhereEeMgiRK/9Cr9eul6hgRXQvnpoH64O/uOvU1j/wSwU7e6KzGVh8GgkncxpZ2eHtOGjULx4OSZmTykPwLS0tC75+vq2rVXAZmZmGjLv+qGamip0dHURH9+dVwbNX7CYT9VI7NkLFrRphQrTrPWaQ+g5DZEr9+PAn/880rgKYF+tf60IrPQ7pfeB30/9gq37ZmL5/u4YXRAMe3epI/H08sGYjPF8MCe6YyyfWi4Wi8rq1au3OSEhwabWANuwYcOOTLvepIv29fPnSwlR9zKfifm0tJFwqGMn9ayuTSAkzUL9OR9h/8nzT+jGFMC+NLBlD4CVHg/nav86/Tu2fjobyz+Nx8hZAXCsKx048PT0YoHYGAZuJmztpFNrdHV1b7IALKZWAJuamqrKvGsxDRJoammhZ1JvLFy0hI9Zpw1Ph7ubO985RbDxgnKPKQgs/ATbjv6N+0/UrApgX42LfWRS5kNrIwFnz57Grv1FWP5xV2QvCoRvU1OIJWI4OrnwuWBdunTlNbOUNbC3t9+Snp5uUOOBbd26dWMWTXLtWq+eJybnzsDChUsxatQYpoNcZGWC3hA6TUJAwcf49ORFBZDVgWXZceHiBWzbm4d1n8chb20L1PWVLo3k6urOi73r1vXg/zcwMDgfFxcfVaOBLSkpkfj7+49XUlK6S1El1V9SkDUuaxKYTJCuZWrpDiFmHOpkv48Vh06hfH02BbRvGdkHedoz505j35GV2Li/ByYuaAK/psZQUpbAwdGFB190Hynz4+fnN//EiROaNRbYgoICX0dHx6/pCaQnMXNCNsZnTYS3tw9UaOKgviWEqDHwmL4LK7/9A7fu3q/iOVccbw1Y2XHj5k3s/WoV1u3thKJtQQiJsGCgChAJSuWLKPv4eF+eOHFipxoJLLtGEdOvBQxYvj4pDetNmToDQcFBsmIWBmuLvnCcsAWLvj6Ju6WlT+iYFMebB/ZxcGmVmZ1787Hty65YuCUILdqaQ1lZVL7PAk3L9/HxyWJvFdc4YGlSobW19U4q/KV6SpqRGR7eFpTaEvRtILRKhenYTZj/xQncvne/kgZTFLO8fQ8rs7IH4F66dAkHv9+KXQd6YfUHwYiKt4WyirgcWhubOp8xR+VQ44DNysqMtLOz4xVZPr5+CG3ZCtoa6hC0TZhnHQDd4WsxbOt3uFRpfYCiVLB6AFvR4T74/+3/7uLTL1Zg62exWP5+U7SIMIe6hlheL/uvu7t7SI0D1tHRfqi2tjTlQWPPOjTkqsSAbZ4M/TFbMX7H/3Dp5p13jYRac1y7fg2ffbke2/d1w/tfBqHXQHuoqpI8EN1ljioDr0kWvC79qu1s77xSvr6+dE8sBqxXe2gNXIaBG7/F6X9vKu56Dfe8t27dxpeH1uLjg3HY8nFTdIg1Z5KPVo2x+D00tHX064D2tQCbnZnt6erqerJ8u0kNPQgBiRAnFWPAhsM4e/XWg55G0fXXMFgfji/+u3UTh7/biV37+mDjhw3QN9UWJqbq0Ncz/svD1X14aGisZrUGll2DKCoqqpOWltY1DqtYCYJPDJQGrUPM0i/xx2WFZ61tnpbmgX73v7346EAcPv+uCQaPrAMdHSWoq2ldt7Oz70/5+GoL7Jo1a+zat2+3S01VRbqMkFMg1BIL0GftIRz+85Is6CyTWmnZg9cye6lmLCt7or3sUVpaitu3b/N5/hW3m6cduel7d+7c4e95aRxe8hqe1g5PMpo6c+/evWf4ew//jK7/vR2FyC9uiC0f+SB5oBWMjVVplZkTtraOA0JDQ7WqHbDsc6u0bNlyspmp8W0xLcDgHgohKhfRxV/g/LXbLLpk3cehQ/j449345JNP8MnHzD75GHv27Mbnn3+O8+fPv/BNJpC+//57du6PpeeW2Z49e/i5L1648ELnpZt3+fJl/PLLL9i1axfmzZuHadOmYfDgwejTpw/69u2LMWPGID8/H0uWLOHv+emnn3Dx4kWm8W499987ffo0/9wVr0P+mj7D3bt3n/j7F9h17tu3j193xXZ4FqPf2bRpE7fdu3fz8/z+++/84Xz87z5eiPTp3n2IaNcMo7Pq4NNv/DB8lC2MjFShrq51xdradlhRUZF2tQGWYE1ISBhgamJ8kUsBl2AI8YVomLsbB05KywRPsotv164dzMzMYG1tXW7m5maoX78+duzY8cLAEuxJSUmwtLTki5k9OLc5LWiGDz744LnOR17zo48+QlZWFsLDw8E0OT83rf1FBR80g5QHlMxonpOuri6ldPh7nJycEBAQgOTkZA7xkSNH+Pme5VixYgVtK8/PI78Gek31qOPHj8flS5ee+Ps7d+6Eh4cHv+6KbfysRveGTN6GdK7IyEiMGjUK27dv5w9iVd729Okz6J7QC2bmKsie5oADhxsga2IdWFiosGBM/VJQUNB6Bq1vtQB29OiM3u7u7heki13YQ+g4FR45e7D66wf1AcePH6eRkPIkc0Wjee/r169/YWD//vtvtGnTptJzE2TkNZ71OHbsGCZPnswX76AaiMrO+SxGMBPEwcHBmDVrFvfUTzvIg1d1vgEDBlQBzIOD6UX+QL3oZ67KaACIHsQRI0bg4DffVAosTWrMzs7hu9R4eKhh/QZn/HDUD+mjbZg8UIaWph7t97v1xIkTlm8NWPY5lTt37pxka239lzKVCVozINtNgErsVBRs+Qy3Kix28fPPP/Oil8oahFbJ27BhwwsDe+bMGbRv377Sc9OKJVu2bHmm7p/eR59RPjv0VZmLiwv3tE87CgsLOeiP/j559NTU1KcCu3HjxvJFL16H0QRS8rrMU+L69euP/f2VK1fAwMCIAS5g9EhVXLpgg19P0KZ3lszrK0FP1/B+m/CI1ez3rd4KsOMyM1NdXJykMsDMHULsTAhdCmDSoC0OfLrnoYupzsBSgPH+++/TLoGv5Ua3atUK//77b40HtmLdAMmlR3uNTz/9lLWhdIXEhM4CLp6S4P4tU/z1pxuWLrNlsCuzXkub9TotdubnF3m9UWBHZ4yO8vH1Pa2urgbBgMmAVmMYsLMgODSHp28D/O/7b2sMsBSwdejQobzy6Fm6SOp6abrz095LsGVkZDzTddQUYKV1AzZYu3bNY/e4adNA/vO2rQT8/j3rhP9Tws0rpvj7tAvmF1qiTh0laGsboFGjxrRYcp03AuzQoUNjmMY7pazEGtfADkLrsRDiiiA4NeMfNqJtOM6eO1cjgKUMA3kLNdrYo4qbQ7sG0vkzMzMxZ84cHhyRXly3bh3vHkmjEpRxcXG8yySg5b9LQd+HH3741oGtV68ez3DMnTsXeXl5VRplPCZOnMivhQKvJ0EbFhaGUydPlv/9K1euoJ3sPnh7CvjyEwbsPQGl1yS4fVUfF87WQXGRKYNWzOSFJq2OuD0/v8D/tQKbnZ3dloH3gzoFJDqWEIIGQ0gqgRA+GYKmdJZlz56Jj6V1qiuwp06dqjJgo6nMrVu3ZtpsJQ8an3RQDvOPP/7gKSHWRmjRogXvOilb8DTQ3gSwMTExz9Wmf/75J/OgaxEaGsq1a2XnNNA34H+z4sNP18u3EbUS8MFWBux9ZtcJWgH3bmjj3GlrLCwygbc3LWFvBD+/RntSUlI8Xguw7MNrBAQE7DbU14OgbsRgTYWQsALibpsgajqSfc+Qf9gRw4c/1gDVFdiDBw9yr1jZ71JK6VkCtsq89tGjR7k33rp1K4f5bQNLkocS/M977N27l2c6qsqEjBw5svxzUeA6btw49jMJdLQEbF7NYC0TUMZgBbOy6yLmaXXw7wUrrFttDMc6dK1q8KjnsyUjM9vxlQLr6+tryG5gtqqy0g2ROmsU/0QI8Sshjl8PSZfNEPn1h6CkwS8kJyenxgD75ZdfwtnZucronoB+0YPApZ7mWUepXjewLzKYQZ+9oKCAb1JX2XlbtmzJYwD5e0keKSvTaogCli0QcUlAHpbbNak8IE97+bwJlhbrooGvhMkxrfuu7h7vRUVF+b8SYJlnNbO1tV2orqp8gy/Q5t0Fos6LmG5dB1HH1QzYLRB5JfKFxOgi6AJrCrCHDx/mOrOy39XQ0MDUqVO553gTR3UElo6vv/4adevWrfS8lJ+l7ID8WL16NYNb2tPOnMwgvSEzGbDl4F5Xxc1/9PHZR7oIaiqBWKLKAjn7T5g8cHspYBloKszT5GprqJWKVBis9aIhdJwPoetaCDGrII5mwHZmHtYjTtq4EjGWLl1aY4A9ceIE12lVBRZ0o6hrp8GJdxVYGm729/ev8t5VDCq3bdsGQ0NpLDM5SyYHboq4HAAZlwci/v2y62q4d0UX72/SRJOGUgdhZVVnK+vN/V8I2PT0dLOAgMaZ2prqUs/qGQuh8xIG63qIYxioBGvHNRB32QqRc3vZlF99/qHfJLBnz559qSzB2LFjnzhYQOkrOj/pUXo43jVgSRaVL9tfiWyiugP5QfCamlrwn40aJuD2PwzQW3LvKgWVg3tdCi5uKOHeVQ18s08VnaJpuFuJeWij/c7u7kHPBSyL9nQDAwOmm5oY/SdIWJTo3BpC1DwGK5MBDFaSAmJmIuZlJXHbGLAR0m1yzMz4OPzzAvs8w6ePHufOneNj3i+ah/3qq694cv9puUdK8/Tr14/XJvzzzz+vpAqsJgC7Zs0afo8qOy8FZBVH8Q4dOgRb2zr8Z317CrjyNwPztgxYWeBVLg/kdkMC/KeCg58poWWIAD1dFbpvH7m7uzs+M7BBQYHj9HS1r/NkugPrMiMLIO7MJEDsaimwzAQCtuPDwJqZmVaad3wSsNTI06dPxw8//MCNRPx33333VKP3UXdFlUZBQUEvDCyVBdJ7qgq+Ho2MabnQbt26obi4mKfFagKwLKDhJZDPe9D96NixY5WDKlS1Rikw+UH3pE4dB/6zZAbs1TMyYK8/8LIVtWy5se+XXhPjh69E6JVIO5Erl2lp6X5obm7e4KnA9u7dO8LCwvwsL8C28IEQPgNClw0M0jUcUKlnfXXAUqKdhkXpaSUj+J7VmjdvjsaNG/NCk5epJaCKqsWLF/MEO+Vfn2W0h6qiKL9JQSY9QM9alfU2gCVJQ/W7lGKjcsEnGZUUyksdO3fuXGVBDWUOFi1axGVVpcAmVQasINOvjwB7laQDSQQRiucIMDUW04jYCWd7+/AqgWV/T5XKBF2cHP8U002zDYbQisHaeS0DdC0PsAhauRR4VcC+TntWYOmgbADpsYEDB/KSvmf9G9ra2mCBAoYPH869fWWFIW8bWDc3Nz5SN2XKFD6wUZVNmjSJ1/vSgAm1wZMeXpJRVDNb8Xg6sGKpdq0ILL2+KeD+VRHe3yigRZAIRga6x+1tXSOSQ0PVqgQ2MTGxm5OD/QUl2mbI0BVC6GQIndZzSCXRDMyOKxms7HUtBVZ+0Px7Gn6l4UlaDKSqkZ7K5ALV9tIQ6KM38m0DS106nedZ7FlqKqh3qSwb9GRgRQ9grQjsDeZxb4ixf48Ijf0FqKhqXbW2tRtQZdCVm5urNmLo0K7sifpNQmWCBk4QgjMhkASIWc0hFcuCLCmwa2o1sHRQ10mF4TTUytqHNgnmxdXPUnpI0LQJD8ea1aufqUrrTQD7Ko1SfQsWLOC1A5Vp3id6WLlH5RkDMjFunFfCzq0ihIWyB8HCCgFNg5bHJiQYVgnsujXr+rZq2eoKd//KTK/4JjPPWsJlgCRGlrpicAoxUs8qZpBW1LDiR4B93ixBdQT2UalA6SwqQaRCavK6z6JzCXCCndJutQFY+mw0jE2DA1VN1/n222+ZlLCXBmQ9K9ewuCaVBWVXJSzQUsaeHUrw8aYVvXURE9tl595PP3V+Yh5248ZtbcLCwudoqKv+K4hovdZACO3mQ8SgFcdIPauEIJV9lcjhlQdgcVshyIA1MjLkN/Z5gKVKKUreU+EEGUWez2qUZoqPj+dwvC5gKx4UuFAajMbMKeB7WoU/BSYsiOXzrWoqsBQUN2jQgFekffHFF0+cW0Zz0MzNpRt3pKUKuHXhQR62rDzIkmYE7jFYfzysgrCWFAcYoVmzlu/v37/f4ZlGuliDKNva2kzTUFO9w6Gt2wmiqKUQYqWyQIkPEqzmHpdkAYeVvhfNJELcFojcY/mHVFdT5U/g8wBLUFFlkDxKpajzWY1SUpRaioiIeCPAyg/KadKw7ujRo3lm4Uk6l0ZwZs6c+dS00uvWsNQr0Lno65OM5qiRAyBIO3XqxCdaUsbg5s2nT9N/7733yke6csbJIL31IDsgrScQ4+51FXx3UA39k2nPNg00btz06/z8/EbPVUvAvJyera31JF1NzQsiWq3FuQ2E1rlMHqyWBV4ruSQQyaUAB3e1tPjFqzufz0Pbw1N+8nmAfdmBA9KaLzNw8DIHPTSUOJfPA6sqYKEcL9XPPsk7vU5gaWh11apVvI73aUYTDqk+4Mcff6xUpz7poGvU05MufDxt4oMMgFwO3L8qxu2r6jj4pTo6RIrYw6EGz3reO7Kzs31eqFqLlnn39fUdrK8rWwzDugGTB7N5oQuXB9GyICx61YNArPMmiLx7QxBLvQx5k+cF9m3P6XoVB6XESNpUBS3V3T5paPd1AhsbG/tG2oBy0qqqWtxxLZrHIL0rza3ymtjrYtz8Vx1HDmohrrOE9TyaTBN7H168eLH3S9XDFhUVafj5+WXp6mhfFyTKLKBqBSEyn3nalQ80bbTUu/IgjIBtOASCqrQEjcbm30Vg5R6Gpo9UFV3TAMPbAPZlhmaf9SB5RrlcMXNc6moCSpYzYEul3vUe86y3rmjg+yM6SOyhDH0DNbi4eFLxdvNXMuMgPT1du1mzZtnmZiY3+IiXXQCE8IkQdWXAdpIWvkilAbNOGyE0GwdBQ6pdaIGJR0vy3hVg//e///GRt6pK8VhQUWuBJY1OWRT6e1bmAj7YLOLA3r/CYP1XC8eP6iKlvwr7jCqwtXE8lJKS7P88NdlPfQPztHpBQcEjzEyMr/ALt/Ll0ApxTMvGrpFqWPKwlAILmwZB17a8cR5t3HcFWNKzVa2/QOkwWommtgJ748Z1PpRLf8/DTcAXu6WS4MZlDfxy3BBjRqvD3Fwd1tb230S0jmj3WmbNss+h3C6y3SwjQ4P7AmkzGwZduykQxbMgjAdiJAvWQURpMCPpDnkBTQN4nWlNApYiYPKOz5Por+yg4JFGgarysJQSq13APqhYO3/+HFq1as3/XrMAAd99xbzrbQ2cOGmASZO0mFdVZm1j+xvT8q1e67oE+3/ar5+QkDDaxsrirFjEGtSKeZC2WUwerICYp70YsJFL2fcbSbsDKyscOHCgRgFL+UPqyqkyiWbCUgKcilmedYE3guGzzz7jkw8rg44CMcrb/lWhsqm2AXvk8BH4+koLveNixfjtZy388rsxMjJ1YGoqgbaW4W/BwSEd3tjKL0lJiUOsLc1v8SjYygtC+ywICSwQ68Q8beRyiJza8WkylIt9FMDqDCwNw7LrK4eFcpFUE9CrVy9ewUUFzJQ6o6KWikZAE0TkNen3qcDkSQUylM98UmFMTQd28+bNfNCAAq6x47Xw43EzzJxtwIJQWsdB/6yro2PiG11b6/Lly1pxcXHZdrY250W0QqGlJ4Q2YyF0J2hXQeTVE4JYFcrshtNcKBoVqgnAkjetapoMRfyUw6SUVM+ePcGiWvTv37/8K4FAmvVpI0yUIaBKricVfdd0YPNmz4Wergbiumlgz+cWmLvAgD3EytDR0vnTzs6xd25ystobXwyOfS6VgQMHJnrUdb8oEbHGMHZggVg6hMSVEIJHQqRuyHNwUVEd+FTn6g4sJf5pyPFZK7JedE0qKlB/2jTrmhx0nTv3D4YNHYRuPXSwm8E6u8AIjk4qUFPXPW9r7xjP3iJ6a8ttsj8uGZgycLijvf0NFWUlCGYs2GqbAaFjLkT20pSOk6MD14XVHdiTJ0/y2s/XBSvVGtDw5rMUwNRkYH/430HMzG+HbR9ZYtY8I9jZS2BoaHYvPDycdkhUe1lYX3ptLQag8ogRI+a5u7tfE4slEEycmDwYASGK6VoTZ+hra2LJ4oUPAUtj01UtLkZDgi8DLK09W9m5aSYCaauqDpoNS+ufUsqJwHiVsNIcMPLedO3PctAoUVVVUoMGDXoqsPTQUx1AZeegoetXC+wDKVBWVoqTfy/DNz/5YXmJOZzdJNDVMUCbVm127t6926naLBnPPquGv3/j1gYG+vuUydOaM0/begiEsEFQsnRB6pAhrBu8VQ5sVVOFCdiX9bAvCqy87pUW1CDdTQsY03Qd8vrPuz4sBWt0LTT7gAZPqBDkWdaFfRPAUg/0OjwsDRD98fdOHDreGiU7rRDSSoP1aqZoERL2cW5urlu13JSDdfVe5qZGu5WoRpQ2jwvrDyEiDSG9R+K8rKyOoKLKJnrSaVxbbtRVUfkdAfOiB0FBsNH8KrKHzs0i/W++/vqZG59m4NLCEbSeFhW0UPkidek014weOOol5Eb/b9SoEZcU3bt3596UZipQPvdF5ndR4Tsl3im1Jr8Get2lSxde3U9zrZ50UBsmJibyCYcV25gCRpoFUXHu1ct51gfe9eKVT3Dk5ygUrTJF42aq0NHRLGvdss2mNWvW2FfrbY88PT2bGBrqH1YRsyfalAVibdNglDwb6788Jr1M5smo+6UBBZo+Ijf6Py2i9jIT+OSgVTxv+blPncLNFzw35WCpWol07jfffMMrmB41GrmiaSGkUZ+2B8HTDgLy0Wsgo79P03ZKn7JGF7UhlVo++vu//fYb70VebtOQssdgvf7fYRw/E491O+wR0FwNIiYN7e2dfmUPboMasbFcUEBAYy8Pj/c0NTRK+QbIjTrDY9wKbPvhT9y5p9g/tuYfst3VmGa9cusAfjzdA4s32SIoTFMWHKrcb9KkCa1TpVJjdkLMzS2ycXNx+1CZJjKqakNokQSPnE1Y9sVR3Lt776ELVxw1D1apZ/0BP57phg2fOKFFG20Gqkg+c+QqixlavQ6uXhuwZEzTNWJBy0989q2BBYTwAbBJm4+Fn32H+w81QGmF/5VV+lpxvA0wq27/W3dP4dj5Ydj8uQc6xOlBVU0kG3oW0+DImeTk56vAqhbAygKx2bq6Ov/xKNXUHkJQAlzHL8WqwydwvXyzDgWw1R/YB69v3D6BXy7kYO3HXuiUZAAt7Qc5Y1VVFSruWbx7926dGglsREREXR0dnX3l1fc6RhCaxsJ+7FLM2/cDLlcxpq5AtToA+/hx/fav+PHcCJTsq4/wWF2oqouhoaENFWXpCKGHR10kJvZIfZ1MvVZgc3NzNfz8/Nc9tHeAlh7ztJ1gPaIAk7ftxaUKtQYPP98KbKsTuHfuX2EyIAdbvvZG4mBDBivlzs3h6Vkf6uoaPP8cFBT09d69e31qLLDsOkVt2rTpqq+re0VeXifi0BpAaBIF49QZyN6xHxdu3FR42WoHainkcu2/exfx2+XF2HggEF37GUHfWAxzM2tERcXCx8ef31ddXd1bLG4Z8jp5eu3AyrystYOD05dSjaMKYyNjqNIOKxq6EBpGwGRYHqbt/RbXHikKUQBbXTzrVRz/Zx62fRuMhMEmUGOeVUtTH92790L//oPKF+AzNzc/mJSUZF/jgSUv6+/fcAwtCExPoptbXQQ0CYSmhgYEVU0I/q1gOzIfY9/7DH9VHHYsUyD7pqB81D2UlcN6Bb/8swIlX4cgOcMcxuZKMDQwRqfOcRg7fgIaNmzC76mKikqpl5fXlPz8fKUaD6y06DvJ3tjY+BBdnKGhETrGdEbLsNZQVWGeVpnpW78waA7MxaA17+P0P5eewc8qYH41vFadvrp19wJ+ulCIzd+GoXuaBXSNBNqVG926JWLO3Pno0TOpfI0xV1fXv6Kiohq/CZbeCLBkPj4+OUzn3JQu6NAQw9JGolV4OHS0tZk8YNaoDQwHT8FIFoj9ceX6s7S24nhNwN4vvcM86wZs+j4Mw2bbwsxWBRKxMkJCwjBz1hzMmJkPHz9pEROD9h4Ltia8zlTWWwE2JSXFhemcT2hlGG1tHST1Skbe3AK0a98BGqrMy9I08gatoDJoClLf+xT/PDb2r8gbvNqjtFIHUFp2D6f+/Qhbvo9FWr4D7Nwpw6PEZFwz5E6djqKFi9G3bwp0dHTl5ZM/xcXFeb4pjt4YsOBa1n+EhoYGH0jw9fVDTu50TGbWIqQl+K6KakzT+oVAZ9AEpG3YiV/PnK2igRXHK3KxD3vWsrs4+e9ubPtfVwzLc4a9hzqUWIDcrFlzZGZNRFHxImRNmMR6yAZy71rq6+ubS7sM1TpgybKysuw9PT2/l445q6NN23bImzMP02fMRmSHaOjL6zjr+kOpbwbazV+Fo3+fV7D1RvAtxYl/P8CG7ztiyGx7WDmp8XXS/P0bYwpzKsWLliIvvwBhrcJ5kTtN+albt+6PaWlp3m+SoTcKLGsXcZs2bQZpampe4FNXTEwxeOhw1s0sxew5c9GBQaunrSWVBw1DIfRKR58Nu9hTf+VB1qCsoneQVQ49Zexb4Umr+v6Dn525fgTbjvXGiIUucPKhXQwlqFfPGyNHjsH8BQtRtGgxjzvMLSxl0/itb/fu3Xsi+1VJrQWWzN7eXs3GxiZXTU2tlLIGTZoEcGmwYOESTJ0+G526xMGEgSwoMYng7AWNvumIXr4Ze4/+Ukmqq6wcWf4zBbNVg/mEIOvvawex/eeBGLXUC66NNCGWiHlgPCZjPOYVFGF+0WJMZb1g08AgnsZSVlYu8/DwXFRSUmLypvl548DK0lyN6tSpc5QuXltLG/HduiN/3nzWMIswr3ABunZNgL5M1Atu3szTpiEkbyGOnDhZob3LKvEWCmKf7E1LH2ojetzPXf8RW48NQsYaD9QL1uUywMXFHaPHjMeC4sUonL8Qc+YWontiErR1tOWLpPwVERHR+G2w81aA3bVrl1Lbtm1n6OnpSdebcnJG+ugMFMwvxgL2NM+aNZd7WnNzM/ClkRi04p6piFm8Dn9c/KeS7k4hCp6sCEorONoKMuDad3j/13RkrPOHZ4guRBIBtnYOSB2ShjnzijisdD/ShqfDyclZPrv5DpN1s06cOKH5zgBLlp2d7ceO/STeJUzEN2rSBFOmz0Qh87IFTDPNzpuLnkl9YGRgyJ96wcsfyoMykLjhfRw+9edTNZnieLz3qdg6l/77C9t+GYmcDxqjUZQJcwwEoxl69enLZEAxCgqLMb94IXKnzUSTpoF8EiQtG+/i4rIuMzPT+m1x89aAlUkDVyMjo93SWaEStG4TwRPTJPILmbclj5vcNwUWZha8QQUHFwiJA9FgZiF2/+8nlN69945C+GJyQA7s+ZsnsOP3LIxa74PG0caQqIhhaWGDfikDWJuTZy3i7T9z9lyeyVFmTkUk4ivXnM7IyAh4m8y8VWDJPDw8EvT19W/wqd7GJujZqy/XTLzhGLj57DUNMthaW0s1raMbhO7JaFGwGJ/+eAxPGhNXHI8fl2//jZ0nczBlTwjzrEZcBhjqG6EH06gURxQWLeSOgu5BIuvhjI1M5Ns43QwLC0t/27y8dWCzsrIsGjVqtExTU7OMgjBLK2sMGJjKGm0h5nErwmzWeAMHDoaNtZVUHji5QZw8CM3nL8He47/Q8IwC2Spb4MH/r925iF0npiJrVxBCelpDWY12KddGTGxnzMybwwLeYhQWLmQ93CIMGJBKqavylWscHR2XJCcnG7zzwJKlp6fb+vj4bFNTVS2lBrKwtMLwEaN411RQuIB72iIm/oekDYeVpYW0ppZ2i+6aCJfcWSja+xluPTbfvmJA9i5i/PA1n7vxG7b+OgkjNzeBV2sDiJUEGOgZoUuXeN6LzV+wWKZdizBi5CjYOzhCXhLavn377zZv3hxUHVipFsCShYaGumlra++Qz0xo0KAhMsZlclgLCqR6Nn9eIdO0/WFvL920TLC2hRCfCPdZ+Sg5eJAWPqig2mS52Xdm/kJVOWrgxr0r+OCPOZj8eWuE9rOFiqYIKspqvExwxow8abxAQRYLeMeyNvf29uEzCCjQcnNz+z01NbV5deGk2gBLFhAQ0Nna2vomj0iVlOHPoJ2QPYVnDuYVMH3Fnv458xagf8ogJg9km17QFpHde6LJnHnYd/xYFTeylmcQyqq+XqoP+PLsJmTva4/IsU7QNVVmPZQYTZsGYQZ70CltNZd6suKFfAg2JCS0HFZ2L65GRUUNrE6MVCtgd+/erTlw4MBRTk5O/8in1DRo1BjjsibxERfqrkgizGVfhw1PR30vb4gpT2tmBlHXePjOno2izz7D1ZfcAr7mkyv9eu32ZXxxdgMy93RAYB8baBorQUNdE61at8WEiZO5Z+XGNGv25FyEtGgJVRVV3u4WFhbHWK+XUFRUpKYA9in1BrGxsRksKr0nX1ytIYM2k0FbtHAJCwyKuDyg7mv4yNFwcHCQyQMWIPToDqvcyVhFewiUlVbRVb4byN4pvY29p9ch+5sYhI1whLq+dFVGgpKGwGlQgNqyqHgxpkydidat2vDJhLLF824EBQX1qm5sVEtgZZ7WIDw8fDbrkm6X73PasBHGZ05g8oAFBzLNRfJg8NA0eDNPS+8RrCwhdIpF3VnTseLLA7h56/ZjHeXTtV9NBfXBddwvvYsDZ7ZjwpddEJXrAQNbNdYTKaFhg0aYmM086wJpG1I2YMLEHAQFNefVc9TWenp6Z1xdXUckJydrKYB9DqOl6ZOSkoabm5tfkgdi7nXr8YKMuVwaMA9RsIA3+uQp05gmC4SEr32gDSGmA0xyJiDn/e34t9JtJ2uv171begf7z27H+M+7oNVYNxjW0YCYadbAwGBkTchhsBbzQJbigqFpI1mA5Vu+ayNr6z9ZHNENr2Cl7HcOWJk80I6MjJxgb29/X0VFmS+FQ+uuDhw0mGta6tbI0xYVL8Go0WPh4VGP3RySB8zTxsfCatI4zP30Y/zzGLS1E9jSsvv47uI+TP6mDyJneMHUTVqs4lmvPn/QKbfNsy4LFvD6AHd3D17bSgGWqanpVQbrsJKSEvXqzES1BlYGrd7QoUOn2NjY/Cb3BDY2tujbbwDy5xRyD0vQklHutr5XfSjRkutGBkweME+bm4Wcj3ZV2FugYrqrdqnXb//5ApO/7o/I2T6w8JIWFtnXccCI9NHcoxYVLeFt1rd/ChwdnMoXN6lTp87l6OjorNzc3GoNa40AVgatxN3dPcjAwOAz+cYZpqZmiGgXiYmTJkulAQ8iijF23AQ0adIUqhIWZJgYQYhtB/Ocscj7bA/OX/qnVnrXe2X3cOSfAxj3VTIiZvvC3EuXd/NOji581JAkFHlWSltFd+zEC+epDTU0NSin/Xv79u37HDp0qNrDWmOAlVtwcHBAvXr1vpGXJaqoqPIMwvAR6VwiUMRLNZxZE7PRrFkQVGi/Aj0dCO1awHTyGAzdsBqnz5+rddLgt6vHkP3tULSe7wurxtKFLawsbfhw9oLiRRxWkgBULK+hIc0EUJDasmXLPzIyMpKqs2at0cCSpaSkNGE6dpWmpua/0rSXGI5OLrx4Y/qMPK5nqUJ+wqQcBAQEQol2bTRg0Ma0gVbWMGTs3IJL165WAW11B/jxz3fq2m8o+GkqOixtBosAQ4hVJbAwt0RSrz78IZ7DJECf5H5wcXEt352G6dVSFxeX1QzWpuwUqjXp/tc4YMliY2M1nZ2dE6ysrA7JN82gacdBwc35vCNa6KF44VJk50xFWFgr6OkwYHU0ITRvCJ3Mwcj4cBvOXbr0nGhUF2YffLJfrx7H+MPDEb4wkMMqnQ1gh0Gpw5DP2iCNtUVwcAj09Q3KNwzx8vK63Llz5xFZWVmmNfHe10hg5RYfHx/u4eFxWEtL6650ZIwFGQ4O6JbQg6e6aHBhxsw8REZ2gDrlaVWYRAhrAtMpIzBy6xqc+OvPKmGt7r72zxunMO1/k9B8aWNYh5vxemFDfUN06twV2ZOnIjGpF9/GSR5Y0d5dTK9+kZqamsJ+XVxT73mNBpYsOTm5bsOGDTNZN/evvMujPV3r+/ig/4BBvFuk2QthLcOgRHuJaahDiA6FWvZgpKwqxoUq1/Oqvsj+eeNP5PwwEe23t4ZlW3OI1SXQYtccF9cVycn9+SALlQTKYbW0tLzVsWPHFWlpaa41/X7XeGDJSkpKtFik29/V1fUIg5V7W/I4ZubmfB49pbuo8iu8TVvoaGpDMGXdZ1QIDCcNxoj31uDkhXM1JsC6du868o/NQautreHc2wlKWhIoK9EaAR480LS1teP5atl2of8y2XSABavJK1asMK8N97pWACs32sQsJCRkpLW19Zfyhcr42LiREYJDWvCZn61bt4WBjh4EVRUIIX5QzuqLruuKcOzUyWrvXM/eOofCXxai2ZpQWHexhbK2cnm2RE9X76Fdw+t71z/v39C/b0JCQq0AtVYCK7e4uDh/W1vbmbq6ukcp0JDfSANDI54Gs7OrIy0C11SDEN4Eyhm90GNJHn749Xi1lQQXbv+D/F8WIGxHB1h0soNY4/EtRikANTMzO+/n57c8MzOzM2pQuuqdBpYsPz9fxd3d3d/BwWES07ffspt5W8y6StK5dGNF8hutyTxxcx+ojk1Eu2Uz8M3vP1crUOm4cucqph8tRPD2DrDt4wyJ1gNYZatfE6i/s65/ZevWrcPYtevX1vtaa4GtMEpG5YouPj4+0xi4hyrdh1WVda0t/SCM6Yao1Xk4dvqPKhdUflN+9969uzh75gwOHTuC/G8XocGmtjDv6wxlQ9VyUCnyd3N1u8xk0HoWULVkv6ZR2+9nrQe2gr7VCAgIqNu4ceNMX1/fo1RHW767DZkag7aRGzSzeqHzytlYs20Tjv34E27fvvPGPClt+3n06FFs3boVkydlo3uvHgib0gmN3o+B5eB6UDKRwmpnZwdPT8/97DompKenR7Nre+uTAxXAvj6PK5k1a1YI6zqHOzs7rXWwtz+rqqJyjYZxReRpQ+tDMi4BdgM7oW2naAxKGYC5c+fyXbL37dvH93yljZipmObOnTt8J/Ay5o3LnrDEPf2M9nil9xKUtEHx9evX+Z6wX331FT933uzZGDJkCNqEh8PB3oGvDqgZYgmrOQGwzPSFipUmlMRKYNr85zZtItKLior83rV7904C+wi8GqmpqQ1dXV2jmwU1K7GzsvpdhQKxUC8IaR0gRHgzzyv1wjQGz2BB40aN0KpVK3Tt2pVvB8+CG75Ldl5eHt/9u6SkBOvXr+dGr2ln75kzZ/L3sL+JwYMH812/aYv7Jk2a8OS+pmx8v9yUBKi3tIZFURCMmWeVGKtCU0Udfg0afJ6VndXiXb5n7zSwFe3E5RO6PRIS4m1tbP4SVCQQmnlAyIqD0CsUgo7a47qXhjoFEdRV1KCloQldbR2YGBnDzMT0IaPv6WhpQ5u9h95Lv1PZubhpq0Cw1IZ6e3tYLG0Js5lNoeworWl1c3E5mp2d3eRdv08KWB/2uEpxsXEJNhZWZ5XUGDyB7hBGx0Dox6Bt7QIhwAqCpwmEOnoQjNUhaDEJIZEOUlQJYUWj99LvmLDftdeH4GEMobEl8+QOEOLrQjS0IZRnNof+qtYwzmsGVW8jvh2mtaXViYiIiA6Ke6QAtlIbOnRob29Pr3MSGjFys4aQ3RlCSV8IaztBKG4DYXZL9r1gCGMCIAxvBGFYYwgpvhC61YXQxf1hYyAK/XwgDGXvS2OW0RRCThCEvDAIRexcq5n02MbOv7UzlLbFQPe9DtCe1AhKrrpQEsRwrONwMLF375aK+6IA9kmeVrVfv349XJydT0moaKaxE4QJzNMu6wFhXSyDNxrCho4QNrLXm9n3N9P32P+Xt4ewtB17n8zo9XJm66Ol79nEbCN734ZoqdHvrGVf10RDVNIBapvbQ3N6ICS+xhAx6WBuZv57SEhIlOKeKIB9FmhFaWlpA3x9fK4pa6hCqG/DPGokA5BBu7oTh0xYEyW1tcxLrpPBV5nx93WQvVf2/9VR0nPQ1/UdoLQ1Eir5zSDxN+WDG0wTXwsMCkpR3AsFsM9lWVmZPerWrfsrn7PvzjTsmAgIS7pBWBUrBZWDSOBFy15XZtEVLOrh96+NhGhjJMTzmkPU3JLBKkBbS+s3R0fHwSUlJRLFPVAA+yKatqdv/fo/82JxTxYkjQ6HsCKBwRbzwMuuiazwugojb7q6w8OeeQuzBS0gtLKGSEUCbQ2tK/b29v0UsCqAfSlNGxsb625qYrpKRV31vuBmDmEUg3Z5V6mnXS2Db3WHh4EkD7q6IqgyI++6ln1vI7P5oRCasfMpC9BQ07jgbO+cFhoaWuuHWBXAvgFjIJlamlmu01BVh2BrAGE484zL46XQUje/imCMlEFZ8bVcs8q/yjzrktYQQqRrsOrr6qNB48bTFO2sAPaVWsOGDevaWduuUVdXLxPczSCMbMmg7cIgjKkgDTo88KqrKwRcciPPuqothCR3COoSBqseApsG7s3PL/BWtLEC2FduCQkJRt71PTdoamhCsNJj8qA56+LjGJwdKwRisuBqraz7l3/dSBC3gxDrDEFbwod8ExK6f7Vr+/aGirZVAPs6oXVzdnLaoaWpcV+oxzxtOoN2EQN2zSPQrq2QEVjP/r8yAkIfLwarMpTFSrTRxadFK1a4KdpUAexrt7ikOHdvT8/VOtraEMyZt01uBGFZJ1n2oIMMXJmnLWFfl7BALaEuBH1VqCmpwLNevR9TU1OrxVLsCmDfEUtJSbHz8/Hboq+tXSayY/JgaCCDNkbmaWWatUQ6OCAke3FYlcUS+Hh7/5SckhytaEMFsG/csrKyLFu1bLnQ2NDoP8GUPK0v86ZRUk+7jrIH7RnI/hCM1Dmsrq6u37Df8VG0nQLYt2bbV2y3aB7cfJmelg4EMw0IKQ2YXiVYGbgD/SDYakNZkMDezv50fHx8jKLNFMBWB09r3qFdu418EzwLTSmoowMg2OvxSY921jZH20REdNq1a5eKor0UwFYL27trl0ubNm1W6uvp3xWsWDDmYgglNWWYGBqdZd9PqI1TrxXA1nR5sH27WWREZLGZsXQdVnNT819CQ0ITFbAqgK22tnv3btsOUR32Obs6X7O3t09GDV6ATQHsO2L79+8PmDx5ciLzsjVidWsFsApTmAJYhSmAVZjCaoj9H8FW8TWtY4dgAAAAAElFTkSuQmCC"/>
  <p:tag name="MMPROD_178546PHOTO" val=""/>
  <p:tag name="MMPROD_178546LOGO" val="iVBORw0KGgoAAAANSUhEUgAAAKwAAACxCAYAAABZeVadAAAAAXNSR0ICQMB9xQAAAAlwSFlzAAAXEgAAFxIBZ5/SUgAAABl0RVh0U29mdHdhcmUATWljcm9zb2Z0IE9mZmljZX/tNXEAAEfFSURBVHja7Z0JXI3ZG8ffe2/7vu+b9pLSZktKEhEphSQSQsgSQigU2QtF2Xeyj8HMMGPGGLNYZvnPYBbDzBjrMPax1e9/nnPvTSj7Urmvz/Ppqtvbfc/7fZ/ze57znHOECRMmCApTWE0xRSMoTAGswhSmALaaGwCl3r37tZo4cXIYey1RtIkC2OoMqzgtLa1bQEDAybCw8NOZEzPbK9pFAWx1hVUluV/yoPpeXpdUlZShLFGCr4/Pr6mpqQpoFcBWP8vNzW1ev379i4IgQNDRgqCpAVUVFTRu1Oj77OzsJoo2UgBbbaxhw4Yujg4OJRrq6hBsbSCk9ILQLwmCtSU02fe869f/LSUlJUbRVgpg37oxvWppYWGxWl1ZBYK5BYTBAyGsXQzR+qUQBvVh0FpASSyBt6fnj6lpaUGKNlMA+9YsNjTUwNzcfIGqktJdQU8fQh/mWdcsh1CyQmprF0JI68+8rhVUmKat617vSFJSUidF2ymAfRuaVdfX23uStobGPUFHB0KnGAhLihioqyGsWwZhPQN3I4N2XTHzur0hWJrxQMzZ3unPlOSUNoo2VAD7xiw1OdnMx8enQF9P74ZgZAQhmQG5bJHUq65joK6XAUtfNy6HaNMSCGOHQPBwhkhJGdYWVj+FhoYlMOg1FO2pAPa1W/OgoBw9La3bPCMQ2YHBSoCuloG67IGHLVkGETNhEwN542IIk9Mh1K8LCfs9G0vLv9u3bx+vaE8FsK/NsrKyjFq0aJFjYmBwXaSqCqFZMwh5sxmca6SetWRpBWiXP3hN0G5gP9vMvPC0MRBc7FkgJoa1peXPoaGhkc7OzsqK9lUA+8otqn3USFMjo/8EpkWFsFYM1nwG5qry7l/EIZUZyQO5LFgvA3kj+/oekwcThzFP6waRshKM9Q3+dnR07llSUiJWtLEC2FdiAFSTk5MGM494Wsw8oxAQCGHmLAirGaxrlz8AUg4s97ZycJc/8Lbr2Ps2MGA3zIcwi3napj5cHuhoah23s7NT5GkVwL4SWFViY2PH2tlY3RaTZ/XwgpCTy+BbWwHQChKAZMG6CkFXRZDlwdgm9p7tTNMWToDg7QqxSIC+ts5Jb2/vNuzviRTtrgD2RWFV6pHUI9na2uqsQJ7Vxw/C+IkQlq/kUkAkh7AcVnn3v/xhYB97zd6zkb3etpB56pEQWjaBWEcThvqGv4aEhEzJzc01V7S/AtjntvTRo0d41vO4IJFIWKDkDiErh8G6mskAJgU2kK2UZgA20Vf2/81rZMbes5l54C0y2yT73pZV0v9vXCn9nS0M2u0M2mVTIIQHcnlgYmh4Ly4ubhl7WKwU90AB7LN6VklKSkoXr3qe15SVmAxwrwchg3nWNeuYN6VcK9OhKwm0BRCWFEBYOAfC3OkQpkyAaOJYiCaNZ4HVOIhGDoEwgtmEsRCy2feyZV/nTINQzH5n0Tx2Hvb7mwrZ/7OYNq4PQSyCvZ0dEhMTV23fvt1CcT8UwD7VMjIyWnh4eJwgjyeYWUAYms6gZF153kwGHwuWhvSH0DkaQquWEPx9IDjaQ7CzhWBuDsHUVGYmEAz0IOjrSV+bmT74mZ0N+506EOp7MjkQws4VCWHacAiLGbStm0CQiGCsZ1Davn37eT/99JOp4p4ogK3SWIBl4uLislJbXYNBZgmhzwAWZM2AENURgqszBAsGpaEhBA32cwrCCOqXMdLGamrMiztANGMYRIszIbQJgIid29zI5EZYaNjyXbt2+SrujQLYx2RAenp6Wzs7ux3KEsldwYZ5wOHjIOTOhRAY8hBkYmbsPSxI0odH3bpo2bIlmDdEnz59MHToUAwePLhSGzJkCPr27YsOHTogLCyMyg5hzOBXYbKDvLnIwZr9ze4QLWFyIiEcgrYG1FVV4e7uftLJyWlx+6ioDBaQBSqAfUeBPXHihBqDwdLX17c186rTmAz4RVdTk4GiA6FrTwiT86AcGw8ja1s4Ml3ZLDAQXeK6IH1UOvLy8rBy5Up88MEHOHz4MFjXjfPnz+PatWu4evVqpUY/u3DhAo4dO4YjR45gz549WLVqFebMmYPR6aOQ0KULWiTGwXZeBlSXjYdSdDAEXU3+kFAxuLOzM9zc3A7WqVMnp2PHjr1Yb2B7+fJlLQWwtd+bipmHC/Hz85ttamr6qYaGxklNTSkYgj7r7qM6Q3t2EdrPK0b6pElYvnQpPt+3D0ePHsVff53G9evX8aqPGzdu4MyZv/Hz8eNYu28Pmq6YDs2iUVAdFAOxsd5DHp4+q4mJyXVLS8vP27ZtuyouLq4be2BsFcDWMqP8JvOmrczNzUeym31OjWlHJaUKOlRHF0JsD6jPXYqUzw/i4rXrKL17B2/8KAM++PZrhJTkw2BDDjR6t4NIX/sx/UujbqpMMtja2t6MjIz8JCQkpF1qaqqxAtgabmfOnDFOTEzs6+3t/Z6BgcEVdrPvWlhYoE4de6iwrpYDQDMGWrWHMHshOn18AMevXH2cooe+vmJCHznv/Xv3sPuHQ4hcOQuGy0ZBs1sYxFrqMg+rBRtbO2hr65bDq6ysDGNj44tMLpQkJSX1KCkpqdVSoVZeVFFRkcbAgQPjAgMD1zGPel1NXR2mpmYIbBaEKBb1Ozk68QCKwxrQApKJeejCYD184VKVQJXR19fF7CMnLr17Dwf+9y3arpsB04XDod+/HSSG2lARS+Dg4IiIdpEIDm4OevgqgssCx0uOjo6Foew4dOiQjgLYam4sEFEPDg4OYF1/vpGR0SVtLS1YWVkjpEVLjEwfjTFjx6Nho8ZQEosgqKhCCGkLUU4hOn74BX67cq0Kz/r2jgM/fY+4zXPhuGUCjId2hDLTtBJBBD+/Bhg8JA2jR49Hu8hoOLu4gGQOgUtSR1dX9w8fH5+S+Pj4cKZxTRTAVkPLysqyYh51pLW19QkaUtVisPo3aIhhaSMwr2ABpk6bibZt20OVtCvlUf2bQsjKQ5MtH2P3n2erFagPXC2w94fD6PFeIZzWjIFZ3wgoGelAxMD09vbF+AmTML94MTLGZiKsVWsYm5hAJBKVe1xPT8/LXbp0KU5OTq41I2c1/gLS09M1vT08gpmG26atrX1XT08fjRs1Qd++KRzS4oVL2ddZaNYsmOc2BZEYQoMgiMbPRvj2T7H/7EXcKy2tVE9WC2bv3cfPJ09gwJYCeK0ZhTpjO0PN2ohJGhE8PD2RPmoM5s6bj9n58zBk6HC0aRPBexUKzAheHR2dMiaLtnXs2LETCz41FcC+3ejfhEmA2Xr6eicpiHJk2jSheyKmz5iNBUWLOayzZs9FJNOtykrKUr3nVh/iUdPRZPPH+ILBWmUAVA3YLa3w+qcTP6Pfxnw02ZYFt/Fx0LA15tdjb1cHAwcOxvwFi/j15s0pwPARoxEQ0BQaGprlWQUrK6uLTCbkxMbGGiiAffP5VDUGapC1tdUifX39O4ZGRmgR2hKjx4xjN6wQhezm0Q2cOTMPkR2iYGRgIIXV3hVCSgYal+zGzlNnmGd9PANQxv+VVg9iyyp62nv49vhPyN69CkHrRsMrKw7azub8upydXDFs+Ej+kNJ1FxQWI2dyLuLi4uHi4gYJk0DkbVVVVW8waD/s3bt3CDtljZyeUyOT/wkJCb1YRHxSVVUNdewd0LlLV0ydPgtFxUtQOH8hN7pp5G319GQpIHsXCH1Gwnbpdqw6fuopaabqJw3kx5mzZzBi8zyEbRgD77Ex0LY14tdXz8MTmVmT+HXT9RO4c+ctwKjRY5m3DYS6unr54IO7u/tRX1/fGrlOQo36sKGhoYbe3p6Zpubmp0xMzRAUHIKRTMPlz5nHb9S8giJ+s2bnzUWv3n1hzbQch9XUCkKvEbBbvB3zf/gNN+7eq55B1jMeR0/+isnvL0aHDaPRODceZg2cIFGSwKOuB/qlDGS9zHzML5Q+tARu9uSp6BjTmeefBeZpKZOgpqb2c1BQUE5+fr6LAtjXYJmZmaYseJjJov9SCioSevTEjFn5mM+6wYL5D2Cdx25Sr159YWpiKoXVhMHaqS9sF25H/ncncOd+aU3l9KEPTZ52+s7F6Lg1AyGzesCorhW/XlsbWwwcPJS1QxEKFjBoC6Qed+68Ih6gedTzZO+TZhJMTU3RtGnTj1jb1lMA+2ozAc28vLw26ujq/ufj44uUAYMwZ24h9x4EKkFKN4jSV6mDh6EOC0Q4rObMwyYMhmHeWkw79DOulXvW0ppI62ODDOcuncfcncvQc0MGWuTGwdTLBhIVJSaTHJHMPO1s0vPM08of5vkMYNL5lDHR15fqekr/ubm5bY+Li2uoAPYVWEZGRitXV9cf9fT0ENw8BNk5U1hXt4DdAKlXld8M6v5ShwyDi5MLz1MKGtoQYpOhnb8OIz7/Hpf/u1OFVq2Rrrb8uHz5EhbvWYvuG0eg7fwesAty4yBaWlqhT99+/CHmPQ9rJ6m+LcY0pvfj4rpBn9YFY+8lfWtjY/O1p6dnUwWwLx5ciVhXFVivXr2Devr6aBYUjJycXB4JkzelgEJ+E8hzjBg5ikXErlLPqmsIITwBhtNWIvOrozh9/dYjoMpel9VgWCt89nMXz2PBh8vQ9/0xaF/QAzaN7Hk7WFhYIT6hO9f0cmjJFhQtYrq/EF3i4mFtbcPfS4MtRkZGexi01bpovDp71mYNGzY8SAMBrcPbIHfqDA4rabF584oqNP5i/jN//wZSWGlwIDwOQs5KpHx8BFdv362kZ62p3rXssQdP/p1rV69i4a7lGLh1FDoWdUedpk68PXR0dNC7d3J5ACZ/0OUP/oBBqbCxtS2H1tjY+D3W7k4KYJ8PVh8PD4/97IlHWFhrTJ02ozywIqNGn0tBBfMak7Jz+Xs0aCxdncmAoA5QHV+MmPe+xJHz/1Z608tkyNa86KusitfS4/zFC1jB5EHqtnR0WpAAxyBnCGJpINav30Dk5Rdi3nyp1pdLKYoFknr1gbWNjTxXW2ZmZvaeu7t7XQWwzzZ61dLb2/uwrq4eHwyYMTNP6g0I1IIKnrV4MSbnTkPjJk35elWCMvOsobFQmrgcfT86wmTAf0+8ubX1oBkOqz9ci7Rto9BzXR/Uj64PkUSAgb4hoqJiMXN2Pgrkwao8s8IAHpE+CvW8PMsLaExMTD4ICAiodtBWqw+Tlpbm06BBgy8I1qaBQZg0aUp5JoB71Xlyz7AIM2bkISo6hnlWqg+QQPBvAeXRhYjc8iV+vHjlKd6pdh1lj1zfpYv/YPtX2zHuo/HotToJ7mFM24soI6CNrt0SmKctKM8eUJsStKRrKftiJdO0ampqZS4uLusiIiKqVZ622nyQ/Px8fX9//+0UsVLwNG78BN7lyxtV7hEI4GnTZ6NN23bSKFdJBUL9YAhDZyNq8wEcPHP5oRtZ9o542LJHCs1v3ryBHQd2YOzWMei5NB4+HepBSVXCPW2XLvH8gZf3XPLglUBOSupDdQflKS8vL69NK1asqDZTzqvLCJa2ra1tqrKy8g1KX/Xu3ReFLPKfx3Tr3AreVT6K1alzV77pBa+88gqCaGgeQtbuw1dnLj3mdd4JaB+6tAc55ps3bmH3lx9h0gdjMXBDEhp38YGymhL3tO3aRWI6g1Y6qPBA01LlV+8+yTAzN+PQMmmA6OjoOUVFRdUC2moBbEhISG99fb2LKiqqaNUqnD/9NEozt0AK6twKWqsXCxCsLKRFH4KtG4Tek1Cv+EPsOnG2EiRrR671Bcnlx93/7uKz7z5B1o6RGLa1F/zb15XqVLESOsZ0wqzZczB//sOaNn9OAZNbHaEmqz8wNze/3rhx4/4KYJmlpqYGOTo6/kARqqurG8aOzZKmX+YXcWDnVXj6+6UMgqW5pXRgwJpFwF1Gwr1wJ1b87w/8d+9+JTft3Qm2nnTN//33H3Z+8R4mvTcCA1Z0QYOoulDVVIKuth4iI6NZYCsd4q4ou2iApmnTZiwAk5Zlsp7v6+DgYJ93GlimW03r16+/l+o1KdAaMGBweXmcXLvSWDi9Th08FOZm0m5KcPCC0G8q3OZ/iM3H/nooSaU4KuthgHt37uPg919h2vtjkPVJMqLSg6GqpcQ8rTJahIZhQnYua+di1t4PxwqBgcE83SWbwfDpjBkzHN9JYFkbqrInNlVbW/sGpVGCg0N4MUvFEZmCQqmljxlLjSWF1ZAFBLHDYJO/A/nf/IY79+89uDk1eeTqDRyl90rx+ZE9mLlrNDJ39kJQQn2oaalAhQWu1P4TJ+U+qM+QDS7QXDj5aJixsTGYfBv+TgKbmJiYwAKtc9QQ7nU9MHZc5sOelb2mBhs+cjScXV2gTBMHjawhdBoBu6kbsfS7U7h259EywWpSeF3dvGyFopl7d+/i8I/fYN6OScjY0g3RI5pC30wTEpHUaeRMmVaePaB7QAMLcV27QV9fWndgaGj4U2BgYAze0o7lbwXWgIAAY0tLy/dICtDQa58+/Xg9QEVgC/ko1hR4eXpJPaseC7Q6j4LJjO3I+/qXBzKA93qlClifiOzjbXP05x8xe9sozPisN3pMbAF9Uw2IxRIObXaOVB5UHA3rEBVdvvgIxRws9vB4J4BlbaUfExMzkUmBf+niGzRoiMmTpz5UUUTd0vjMiUw/BUFVWQJBTQtCWE/oTVyPyfuO4fS1/yrxrDW0ZPC1w1pW6ev79+/jq+8/R/EH2cj9oCcSsgJhZKXJ2lsVTQKaYuz4CdzT8govdj/GZU6As7O0uEhDQ+OOh4fH0HcC2KFDh0b6+/vfJCGvra2DPsn9eaPIveuC4iV8ODYouDlUJDTkqgGhaUdojGLyYPf/8O+tu1XeEIWHrUISPNpWZXJoS3H0tx+w5KMJmPZhN8SNaAw9Y0plifmiI+RpuaalOg5mXeMTyqfa1KlT52hWVlZwrQa2qKhI193dfT3NcKW1oahohZLXBXyAYAFvlKkzZqFt23ZQV1VmsLLGCe4G1dErMHjnEZy/cVvB3ytBt8L/2JfjJ37E4h05mLWzB5Kzg2FRRwcqyirw92uIUaPHobBoEeYvXIwp02aiYaNGPGtAc8O8vb0/yMxMt6y1wAYFBbXU0dE5T0+og4MDXwCCj65QGqVoIYN1Ntq17wBtWlFQRQ2CXwTEQxei47oD+OHsvwo/+hrx/eXEMazcnYPCvd0xYGoQTKy0uCf182mIrAk5vNiIer+UgYNhYSkdumWB2LWIiIietRLY2NhYLSsrqyIWaJWqq2sgJqYTE/PzpbNcWbdDr2NiO0NXS1O6MktAR4hSi9B9w1f4+Z9rKC0rVeD6Ov0t+++p07+i5NMZmPdhV/Sb1ARWjrqQsEDM08MLQ4cO5/KApt10iI7hPSTVzzLHs4lJA+NaB2xwcHBfPT29MzyN5e6BzMxJMlG/kC92Ed+tB/T1ZOuhereEeMgiRK/9Cr9eul6hgRXQvnpoH64O/uOvU1j/wSwU7e6KzGVh8GgkncxpZ2eHtOGjULx4OSZmTykPwLS0tC75+vq2rVXAZmZmGjLv+qGamip0dHURH9+dVwbNX7CYT9VI7NkLFrRphQrTrPWaQ+g5DZEr9+PAn/880rgKYF+tf60IrPQ7pfeB30/9gq37ZmL5/u4YXRAMe3epI/H08sGYjPF8MCe6YyyfWi4Wi8rq1au3OSEhwabWANuwYcOOTLvepIv29fPnSwlR9zKfifm0tJFwqGMn9ayuTSAkzUL9OR9h/8nzT+jGFMC+NLBlD4CVHg/nav86/Tu2fjobyz+Nx8hZAXCsKx048PT0YoHYGAZuJmztpFNrdHV1b7IALKZWAJuamqrKvGsxDRJoammhZ1JvLFy0hI9Zpw1Ph7ubO985RbDxgnKPKQgs/ATbjv6N+0/UrApgX42LfWRS5kNrIwFnz57Grv1FWP5xV2QvCoRvU1OIJWI4OrnwuWBdunTlNbOUNbC3t9+Snp5uUOOBbd26dWMWTXLtWq+eJybnzsDChUsxatQYpoNcZGWC3hA6TUJAwcf49ORFBZDVgWXZceHiBWzbm4d1n8chb20L1PWVLo3k6urOi73r1vXg/zcwMDgfFxcfVaOBLSkpkfj7+49XUlK6S1El1V9SkDUuaxKYTJCuZWrpDiFmHOpkv48Vh06hfH02BbRvGdkHedoz505j35GV2Li/ByYuaAK/psZQUpbAwdGFB190Hynz4+fnN//EiROaNRbYgoICX0dHx6/pCaQnMXNCNsZnTYS3tw9UaOKgviWEqDHwmL4LK7/9A7fu3q/iOVccbw1Y2XHj5k3s/WoV1u3thKJtQQiJsGCgChAJSuWLKPv4eF+eOHFipxoJLLtGEdOvBQxYvj4pDetNmToDQcFBsmIWBmuLvnCcsAWLvj6Ju6WlT+iYFMebB/ZxcGmVmZ1787Hty65YuCUILdqaQ1lZVL7PAk3L9/HxyWJvFdc4YGlSobW19U4q/KV6SpqRGR7eFpTaEvRtILRKhenYTZj/xQncvne/kgZTFLO8fQ8rs7IH4F66dAkHv9+KXQd6YfUHwYiKt4WyirgcWhubOp8xR+VQ44DNysqMtLOz4xVZPr5+CG3ZCtoa6hC0TZhnHQDd4WsxbOt3uFRpfYCiVLB6AFvR4T74/+3/7uLTL1Zg62exWP5+U7SIMIe6hlheL/uvu7t7SI0D1tHRfqi2tjTlQWPPOjTkqsSAbZ4M/TFbMX7H/3Dp5p13jYRac1y7fg2ffbke2/d1w/tfBqHXQHuoqpI8EN1ljioDr0kWvC79qu1s77xSvr6+dE8sBqxXe2gNXIaBG7/F6X9vKu56Dfe8t27dxpeH1uLjg3HY8nFTdIg1Z5KPVo2x+D00tHX064D2tQCbnZnt6erqerJ8u0kNPQgBiRAnFWPAhsM4e/XWg55G0fXXMFgfji/+u3UTh7/biV37+mDjhw3QN9UWJqbq0Ncz/svD1X14aGisZrUGll2DKCoqqpOWltY1DqtYCYJPDJQGrUPM0i/xx2WFZ61tnpbmgX73v7346EAcPv+uCQaPrAMdHSWoq2ldt7Oz70/5+GoL7Jo1a+zat2+3S01VRbqMkFMg1BIL0GftIRz+85Is6CyTWmnZg9cye6lmLCt7or3sUVpaitu3b/N5/hW3m6cduel7d+7c4e95aRxe8hqe1g5PMpo6c+/evWf4ew//jK7/vR2FyC9uiC0f+SB5oBWMjVVplZkTtraOA0JDQ7WqHbDsc6u0bNlyspmp8W0xLcDgHgohKhfRxV/g/LXbLLpk3cehQ/j449345JNP8MnHzD75GHv27Mbnn3+O8+fPv/BNJpC+//57du6PpeeW2Z49e/i5L1648ELnpZt3+fJl/PLLL9i1axfmzZuHadOmYfDgwejTpw/69u2LMWPGID8/H0uWLOHv+emnn3Dx4kWm8W499987ffo0/9wVr0P+mj7D3bt3n/j7F9h17tu3j193xXZ4FqPf2bRpE7fdu3fz8/z+++/84Xz87z5eiPTp3n2IaNcMo7Pq4NNv/DB8lC2MjFShrq51xdradlhRUZF2tQGWYE1ISBhgamJ8kUsBl2AI8YVomLsbB05KywRPsotv164dzMzMYG1tXW7m5maoX78+duzY8cLAEuxJSUmwtLTki5k9OLc5LWiGDz744LnOR17zo48+QlZWFsLDw8E0OT83rf1FBR80g5QHlMxonpOuri6ldPh7nJycEBAQgOTkZA7xkSNH+Pme5VixYgVtK8/PI78Gek31qOPHj8flS5ee+Ps7d+6Eh4cHv+6KbfysRveGTN6GdK7IyEiMGjUK27dv5w9iVd729Okz6J7QC2bmKsie5oADhxsga2IdWFiosGBM/VJQUNB6Bq1vtQB29OiM3u7u7heki13YQ+g4FR45e7D66wf1AcePH6eRkPIkc0Wjee/r169/YWD//vtvtGnTptJzE2TkNZ71OHbsGCZPnswX76AaiMrO+SxGMBPEwcHBmDVrFvfUTzvIg1d1vgEDBlQBzIOD6UX+QL3oZ67KaACIHsQRI0bg4DffVAosTWrMzs7hu9R4eKhh/QZn/HDUD+mjbZg8UIaWph7t97v1xIkTlm8NWPY5lTt37pxka239lzKVCVozINtNgErsVBRs+Qy3Kix28fPPP/Oil8oahFbJ27BhwwsDe+bMGbRv377Sc9OKJVu2bHmm7p/eR59RPjv0VZmLiwv3tE87CgsLOeiP/j559NTU1KcCu3HjxvJFL16H0QRS8rrMU+L69euP/f2VK1fAwMCIAS5g9EhVXLpgg19P0KZ3lszrK0FP1/B+m/CI1ez3rd4KsOMyM1NdXJykMsDMHULsTAhdCmDSoC0OfLrnoYupzsBSgPH+++/TLoGv5Ua3atUK//77b40HtmLdAMmlR3uNTz/9lLWhdIXEhM4CLp6S4P4tU/z1pxuWLrNlsCuzXkub9TotdubnF3m9UWBHZ4yO8vH1Pa2urgbBgMmAVmMYsLMgODSHp28D/O/7b2sMsBSwdejQobzy6Fm6SOp6abrz095LsGVkZDzTddQUYKV1AzZYu3bNY/e4adNA/vO2rQT8/j3rhP9Tws0rpvj7tAvmF1qiTh0laGsboFGjxrRYcp03AuzQoUNjmMY7pazEGtfADkLrsRDiiiA4NeMfNqJtOM6eO1cjgKUMA3kLNdrYo4qbQ7sG0vkzMzMxZ84cHhyRXly3bh3vHkmjEpRxcXG8yySg5b9LQd+HH3741oGtV68ez3DMnTsXeXl5VRplPCZOnMivhQKvJ0EbFhaGUydPlv/9K1euoJ3sPnh7CvjyEwbsPQGl1yS4fVUfF87WQXGRKYNWzOSFJq2OuD0/v8D/tQKbnZ3dloH3gzoFJDqWEIIGQ0gqgRA+GYKmdJZlz56Jj6V1qiuwp06dqjJgo6nMrVu3ZtpsJQ8an3RQDvOPP/7gKSHWRmjRogXvOilb8DTQ3gSwMTExz9Wmf/75J/OgaxEaGsq1a2XnNNA34H+z4sNP18u3EbUS8MFWBux9ZtcJWgH3bmjj3GlrLCwygbc3LWFvBD+/RntSUlI8Xguw7MNrBAQE7DbU14OgbsRgTYWQsALibpsgajqSfc+Qf9gRw4c/1gDVFdiDBw9yr1jZ71JK6VkCtsq89tGjR7k33rp1K4f5bQNLkocS/M977N27l2c6qsqEjBw5svxzUeA6btw49jMJdLQEbF7NYC0TUMZgBbOy6yLmaXXw7wUrrFttDMc6dK1q8KjnsyUjM9vxlQLr6+tryG5gtqqy0g2ROmsU/0QI8Sshjl8PSZfNEPn1h6CkwS8kJyenxgD75ZdfwtnZucronoB+0YPApZ7mWUepXjewLzKYQZ+9oKCAb1JX2XlbtmzJYwD5e0keKSvTaogCli0QcUlAHpbbNak8IE97+bwJlhbrooGvhMkxrfuu7h7vRUVF+b8SYJlnNbO1tV2orqp8gy/Q5t0Fos6LmG5dB1HH1QzYLRB5JfKFxOgi6AJrCrCHDx/mOrOy39XQ0MDUqVO553gTR3UElo6vv/4adevWrfS8lJ+l7ID8WL16NYNb2tPOnMwgvSEzGbDl4F5Xxc1/9PHZR7oIaiqBWKLKAjn7T5g8cHspYBloKszT5GprqJWKVBis9aIhdJwPoetaCDGrII5mwHZmHtYjTtq4EjGWLl1aY4A9ceIE12lVBRZ0o6hrp8GJdxVYGm729/ev8t5VDCq3bdsGQ0NpLDM5SyYHboq4HAAZlwci/v2y62q4d0UX72/SRJOGUgdhZVVnK+vN/V8I2PT0dLOAgMaZ2prqUs/qGQuh8xIG63qIYxioBGvHNRB32QqRc3vZlF99/qHfJLBnz559qSzB2LFjnzhYQOkrOj/pUXo43jVgSRaVL9tfiWyiugP5QfCamlrwn40aJuD2PwzQW3LvKgWVg3tdCi5uKOHeVQ18s08VnaJpuFuJeWij/c7u7kHPBSyL9nQDAwOmm5oY/SdIWJTo3BpC1DwGK5MBDFaSAmJmIuZlJXHbGLAR0m1yzMz4OPzzAvs8w6ePHufOneNj3i+ah/3qq694cv9puUdK8/Tr14/XJvzzzz+vpAqsJgC7Zs0afo8qOy8FZBVH8Q4dOgRb2zr8Z317CrjyNwPztgxYWeBVLg/kdkMC/KeCg58poWWIAD1dFbpvH7m7uzs+M7BBQYHj9HS1r/NkugPrMiMLIO7MJEDsaimwzAQCtuPDwJqZmVaad3wSsNTI06dPxw8//MCNRPx33333VKP3UXdFlUZBQUEvDCyVBdJ7qgq+Ho2MabnQbt26obi4mKfFagKwLKDhJZDPe9D96NixY5WDKlS1Rikw+UH3pE4dB/6zZAbs1TMyYK8/8LIVtWy5se+XXhPjh69E6JVIO5Erl2lp6X5obm7e4KnA9u7dO8LCwvwsL8C28IEQPgNClw0M0jUcUKlnfXXAUqKdhkXpaSUj+J7VmjdvjsaNG/NCk5epJaCKqsWLF/MEO+Vfn2W0h6qiKL9JQSY9QM9alfU2gCVJQ/W7lGKjcsEnGZUUyksdO3fuXGVBDWUOFi1axGVVpcAmVQasINOvjwB7laQDSQQRiucIMDUW04jYCWd7+/AqgWV/T5XKBF2cHP8U002zDYbQisHaeS0DdC0PsAhauRR4VcC+TntWYOmgbADpsYEDB/KSvmf9G9ra2mCBAoYPH869fWWFIW8bWDc3Nz5SN2XKFD6wUZVNmjSJ1/vSgAm1wZMeXpJRVDNb8Xg6sGKpdq0ILL2+KeD+VRHe3yigRZAIRga6x+1tXSOSQ0PVqgQ2MTGxm5OD/QUl2mbI0BVC6GQIndZzSCXRDMyOKxms7HUtBVZ+0Px7Gn6l4UlaDKSqkZ7K5ALV9tIQ6KM38m0DS106nedZ7FlqKqh3qSwb9GRgRQ9grQjsDeZxb4ixf48Ijf0FqKhqXbW2tRtQZdCVm5urNmLo0K7sifpNQmWCBk4QgjMhkASIWc0hFcuCLCmwa2o1sHRQ10mF4TTUytqHNgnmxdXPUnpI0LQJD8ea1aufqUrrTQD7Ko1SfQsWLOC1A5Vp3id6WLlH5RkDMjFunFfCzq0ihIWyB8HCCgFNg5bHJiQYVgnsujXr+rZq2eoKd//KTK/4JjPPWsJlgCRGlrpicAoxUs8qZpBW1LDiR4B93ixBdQT2UalA6SwqQaRCavK6z6JzCXCCndJutQFY+mw0jE2DA1VN1/n222+ZlLCXBmQ9K9ewuCaVBWVXJSzQUsaeHUrw8aYVvXURE9tl595PP3V+Yh5248ZtbcLCwudoqKv+K4hovdZACO3mQ8SgFcdIPauEIJV9lcjhlQdgcVshyIA1MjLkN/Z5gKVKKUreU+EEGUWez2qUZoqPj+dwvC5gKx4UuFAajMbMKeB7WoU/BSYsiOXzrWoqsBQUN2jQgFekffHFF0+cW0Zz0MzNpRt3pKUKuHXhQR62rDzIkmYE7jFYfzysgrCWFAcYoVmzlu/v37/f4ZlGuliDKNva2kzTUFO9w6Gt2wmiqKUQYqWyQIkPEqzmHpdkAYeVvhfNJELcFojcY/mHVFdT5U/g8wBLUFFlkDxKpajzWY1SUpRaioiIeCPAyg/KadKw7ujRo3lm4Uk6l0ZwZs6c+dS00uvWsNQr0Lno65OM5qiRAyBIO3XqxCdaUsbg5s2nT9N/7733yke6csbJIL31IDsgrScQ4+51FXx3UA39k2nPNg00btz06/z8/EbPVUvAvJyera31JF1NzQsiWq3FuQ2E1rlMHqyWBV4ruSQQyaUAB3e1tPjFqzufz0Pbw1N+8nmAfdmBA9KaLzNw8DIHPTSUOJfPA6sqYKEcL9XPPsk7vU5gaWh11apVvI73aUYTDqk+4Mcff6xUpz7poGvU05MufDxt4oMMgFwO3L8qxu2r6jj4pTo6RIrYw6EGz3reO7Kzs31eqFqLlnn39fUdrK8rWwzDugGTB7N5oQuXB9GyICx61YNArPMmiLx7QxBLvQx5k+cF9m3P6XoVB6XESNpUBS3V3T5paPd1AhsbG/tG2oBy0qqqWtxxLZrHIL0rza3ymtjrYtz8Vx1HDmohrrOE9TyaTBN7H168eLH3S9XDFhUVafj5+WXp6mhfFyTKLKBqBSEyn3nalQ80bbTUu/IgjIBtOASCqrQEjcbm30Vg5R6Gpo9UFV3TAMPbAPZlhmaf9SB5RrlcMXNc6moCSpYzYEul3vUe86y3rmjg+yM6SOyhDH0DNbi4eFLxdvNXMuMgPT1du1mzZtnmZiY3+IiXXQCE8IkQdWXAdpIWvkilAbNOGyE0GwdBQ6pdaIGJR0vy3hVg//e///GRt6pK8VhQUWuBJY1OWRT6e1bmAj7YLOLA3r/CYP1XC8eP6iKlvwr7jCqwtXE8lJKS7P88NdlPfQPztHpBQcEjzEyMr/ALt/Ll0ApxTMvGrpFqWPKwlAILmwZB17a8cR5t3HcFWNKzVa2/QOkwWommtgJ748Z1PpRLf8/DTcAXu6WS4MZlDfxy3BBjRqvD3Fwd1tb230S0jmj3WmbNss+h3C6y3SwjQ4P7AmkzGwZduykQxbMgjAdiJAvWQURpMCPpDnkBTQN4nWlNApYiYPKOz5Por+yg4JFGgarysJQSq13APqhYO3/+HFq1as3/XrMAAd99xbzrbQ2cOGmASZO0mFdVZm1j+xvT8q1e67oE+3/ar5+QkDDaxsrirFjEGtSKeZC2WUwerICYp70YsJFL2fcbSbsDKyscOHCgRgFL+UPqyqkyiWbCUgKcilmedYE3guGzzz7jkw8rg44CMcrb/lWhsqm2AXvk8BH4+koLveNixfjtZy388rsxMjJ1YGoqgbaW4W/BwSEd3tjKL0lJiUOsLc1v8SjYygtC+ywICSwQ68Q8beRyiJza8WkylIt9FMDqDCwNw7LrK4eFcpFUE9CrVy9ewUUFzJQ6o6KWikZAE0TkNen3qcDkSQUylM98UmFMTQd28+bNfNCAAq6x47Xw43EzzJxtwIJQWsdB/6yro2PiG11b6/Lly1pxcXHZdrY250W0QqGlJ4Q2YyF0J2hXQeTVE4JYFcrshtNcKBoVqgnAkjetapoMRfyUw6SUVM+ePcGiWvTv37/8K4FAmvVpI0yUIaBKricVfdd0YPNmz4Wergbiumlgz+cWmLvAgD3EytDR0vnTzs6xd25ystobXwyOfS6VgQMHJnrUdb8oEbHGMHZggVg6hMSVEIJHQqRuyHNwUVEd+FTn6g4sJf5pyPFZK7JedE0qKlB/2jTrmhx0nTv3D4YNHYRuPXSwm8E6u8AIjk4qUFPXPW9r7xjP3iJ6a8ttsj8uGZgycLijvf0NFWUlCGYs2GqbAaFjLkT20pSOk6MD14XVHdiTJ0/y2s/XBSvVGtDw5rMUwNRkYH/430HMzG+HbR9ZYtY8I9jZS2BoaHYvPDycdkhUe1lYX3ptLQag8ogRI+a5u7tfE4slEEycmDwYASGK6VoTZ+hra2LJ4oUPAUtj01UtLkZDgi8DLK09W9m5aSYCaauqDpoNS+ufUsqJwHiVsNIcMPLedO3PctAoUVVVUoMGDXoqsPTQUx1AZeegoetXC+wDKVBWVoqTfy/DNz/5YXmJOZzdJNDVMUCbVm127t6926naLBnPPquGv3/j1gYG+vuUydOaM0/begiEsEFQsnRB6pAhrBu8VQ5sVVOFCdiX9bAvCqy87pUW1CDdTQsY03Qd8vrPuz4sBWt0LTT7gAZPqBDkWdaFfRPAUg/0OjwsDRD98fdOHDreGiU7rRDSSoP1aqZoERL2cW5urlu13JSDdfVe5qZGu5WoRpQ2jwvrDyEiDSG9R+K8rKyOoKLKJnrSaVxbbtRVUfkdAfOiB0FBsNH8KrKHzs0i/W++/vqZG59m4NLCEbSeFhW0UPkidek014weOOol5Eb/b9SoEZcU3bt3596UZipQPvdF5ndR4Tsl3im1Jr8Get2lSxde3U9zrZ50UBsmJibyCYcV25gCRpoFUXHu1ct51gfe9eKVT3Dk5ygUrTJF42aq0NHRLGvdss2mNWvW2FfrbY88PT2bGBrqH1YRsyfalAVibdNglDwb6788Jr1M5smo+6UBBZo+Ijf6Py2i9jIT+OSgVTxv+blPncLNFzw35WCpWol07jfffMMrmB41GrmiaSGkUZ+2B8HTDgLy0Wsgo79P03ZKn7JGF7UhlVo++vu//fYb70VebtOQssdgvf7fYRw/E491O+wR0FwNIiYN7e2dfmUPboMasbFcUEBAYy8Pj/c0NTRK+QbIjTrDY9wKbPvhT9y5p9g/tuYfst3VmGa9cusAfjzdA4s32SIoTFMWHKrcb9KkCa1TpVJjdkLMzS2ycXNx+1CZJjKqakNokQSPnE1Y9sVR3Lt776ELVxw1D1apZ/0BP57phg2fOKFFG20Gqkg+c+QqixlavQ6uXhuwZEzTNWJBy0989q2BBYTwAbBJm4+Fn32H+w81QGmF/5VV+lpxvA0wq27/W3dP4dj5Ydj8uQc6xOlBVU0kG3oW0+DImeTk56vAqhbAygKx2bq6Ov/xKNXUHkJQAlzHL8WqwydwvXyzDgWw1R/YB69v3D6BXy7kYO3HXuiUZAAt7Qc5Y1VVFSruWbx7926dGglsREREXR0dnX3l1fc6RhCaxsJ+7FLM2/cDLlcxpq5AtToA+/hx/fav+PHcCJTsq4/wWF2oqouhoaENFWXpCKGHR10kJvZIfZ1MvVZgc3NzNfz8/Nc9tHeAlh7ztJ1gPaIAk7ftxaUKtQYPP98KbKsTuHfuX2EyIAdbvvZG4mBDBivlzs3h6Vkf6uoaPP8cFBT09d69e31qLLDsOkVt2rTpqq+re0VeXifi0BpAaBIF49QZyN6xHxdu3FR42WoHainkcu2/exfx2+XF2HggEF37GUHfWAxzM2tERcXCx8ef31ddXd1bLG4Z8jp5eu3AyrystYOD05dSjaMKYyNjqNIOKxq6EBpGwGRYHqbt/RbXHikKUQBbXTzrVRz/Zx62fRuMhMEmUGOeVUtTH92790L//oPKF+AzNzc/mJSUZF/jgSUv6+/fcAwtCExPoptbXQQ0CYSmhgYEVU0I/q1gOzIfY9/7DH9VHHYsUyD7pqB81D2UlcN6Bb/8swIlX4cgOcMcxuZKMDQwRqfOcRg7fgIaNmzC76mKikqpl5fXlPz8fKUaD6y06DvJ3tjY+BBdnKGhETrGdEbLsNZQVWGeVpnpW78waA7MxaA17+P0P5eewc8qYH41vFadvrp19wJ+ulCIzd+GoXuaBXSNBNqVG926JWLO3Pno0TOpfI0xV1fXv6Kiohq/CZbeCLBkPj4+OUzn3JQu6NAQw9JGolV4OHS0tZk8YNaoDQwHT8FIFoj9ceX6s7S24nhNwN4vvcM86wZs+j4Mw2bbwsxWBRKxMkJCwjBz1hzMmJkPHz9pEROD9h4Ltia8zlTWWwE2JSXFhemcT2hlGG1tHST1Skbe3AK0a98BGqrMy9I08gatoDJoClLf+xT/PDb2r8gbvNqjtFIHUFp2D6f+/Qhbvo9FWr4D7Nwpw6PEZFwz5E6djqKFi9G3bwp0dHTl5ZM/xcXFeb4pjt4YsOBa1n+EhoYGH0jw9fVDTu50TGbWIqQl+K6KakzT+oVAZ9AEpG3YiV/PnK2igRXHK3KxD3vWsrs4+e9ubPtfVwzLc4a9hzqUWIDcrFlzZGZNRFHxImRNmMR6yAZy71rq6+ubS7sM1TpgybKysuw9PT2/l445q6NN23bImzMP02fMRmSHaOjL6zjr+kOpbwbazV+Fo3+fV7D1RvAtxYl/P8CG7ztiyGx7WDmp8XXS/P0bYwpzKsWLliIvvwBhrcJ5kTtN+albt+6PaWlp3m+SoTcKLGsXcZs2bQZpampe4FNXTEwxeOhw1s0sxew5c9GBQaunrSWVBw1DIfRKR58Nu9hTf+VB1qCsoneQVQ49Zexb4Umr+v6Dn525fgTbjvXGiIUucPKhXQwlqFfPGyNHjsH8BQtRtGgxjzvMLSxl0/itb/fu3Xsi+1VJrQWWzN7eXs3GxiZXTU2tlLIGTZoEcGmwYOESTJ0+G526xMGEgSwoMYng7AWNvumIXr4Ze4/+Ukmqq6wcWf4zBbNVg/mEIOvvawex/eeBGLXUC66NNCGWiHlgPCZjPOYVFGF+0WJMZb1g08AgnsZSVlYu8/DwXFRSUmLypvl548DK0lyN6tSpc5QuXltLG/HduiN/3nzWMIswr3ABunZNgL5M1Atu3szTpiEkbyGOnDhZob3LKvEWCmKf7E1LH2ojetzPXf8RW48NQsYaD9QL1uUywMXFHaPHjMeC4sUonL8Qc+YWontiErR1tOWLpPwVERHR+G2w81aA3bVrl1Lbtm1n6OnpSdebcnJG+ugMFMwvxgL2NM+aNZd7WnNzM/ClkRi04p6piFm8Dn9c/KeS7k4hCp6sCEorONoKMuDad3j/13RkrPOHZ4guRBIBtnYOSB2ShjnzijisdD/ShqfDyclZPrv5DpN1s06cOKH5zgBLlp2d7ceO/STeJUzEN2rSBFOmz0Qh87IFTDPNzpuLnkl9YGRgyJ96wcsfyoMykLjhfRw+9edTNZnieLz3qdg6l/77C9t+GYmcDxqjUZQJcwwEoxl69enLZEAxCgqLMb94IXKnzUSTpoF8EiQtG+/i4rIuMzPT+m1x89aAlUkDVyMjo93SWaEStG4TwRPTJPILmbclj5vcNwUWZha8QQUHFwiJA9FgZiF2/+8nlN69945C+GJyQA7s+ZsnsOP3LIxa74PG0caQqIhhaWGDfikDWJuTZy3i7T9z9lyeyVFmTkUk4ivXnM7IyAh4m8y8VWDJPDw8EvT19W/wqd7GJujZqy/XTLzhGLj57DUNMthaW0s1raMbhO7JaFGwGJ/+eAxPGhNXHI8fl2//jZ0nczBlTwjzrEZcBhjqG6EH06gURxQWLeSOgu5BIuvhjI1M5Ns43QwLC0t/27y8dWCzsrIsGjVqtExTU7OMgjBLK2sMGJjKGm0h5nErwmzWeAMHDoaNtZVUHji5QZw8CM3nL8He47/Q8IwC2Spb4MH/r925iF0npiJrVxBCelpDWY12KddGTGxnzMybwwLeYhQWLmQ93CIMGJBKqavylWscHR2XJCcnG7zzwJKlp6fb+vj4bFNTVS2lBrKwtMLwEaN411RQuIB72iIm/oekDYeVpYW0ppZ2i+6aCJfcWSja+xluPTbfvmJA9i5i/PA1n7vxG7b+OgkjNzeBV2sDiJUEGOgZoUuXeN6LzV+wWKZdizBi5CjYOzhCXhLavn377zZv3hxUHVipFsCShYaGumlra++Qz0xo0KAhMsZlclgLCqR6Nn9eIdO0/WFvL920TLC2hRCfCPdZ+Sg5eJAWPqig2mS52Xdm/kJVOWrgxr0r+OCPOZj8eWuE9rOFiqYIKspqvExwxow8abxAQRYLeMeyNvf29uEzCCjQcnNz+z01NbV5deGk2gBLFhAQ0Nna2vomj0iVlOHPoJ2QPYVnDuYVMH3Fnv458xagf8ogJg9km17QFpHde6LJnHnYd/xYFTeylmcQyqq+XqoP+PLsJmTva4/IsU7QNVVmPZQYTZsGYQZ70CltNZd6suKFfAg2JCS0HFZ2L65GRUUNrE6MVCtgd+/erTlw4MBRTk5O/8in1DRo1BjjsibxERfqrkgizGVfhw1PR30vb4gpT2tmBlHXePjOno2izz7D1ZfcAr7mkyv9eu32ZXxxdgMy93RAYB8baBorQUNdE61at8WEiZO5Z+XGNGv25FyEtGgJVRVV3u4WFhbHWK+XUFRUpKYA9in1BrGxsRksKr0nX1ytIYM2k0FbtHAJCwyKuDyg7mv4yNFwcHCQyQMWIPToDqvcyVhFewiUlVbRVb4byN4pvY29p9ch+5sYhI1whLq+dFVGgpKGwGlQgNqyqHgxpkydidat2vDJhLLF824EBQX1qm5sVEtgZZ7WIDw8fDbrkm6X73PasBHGZ05g8oAFBzLNRfJg8NA0eDNPS+8RrCwhdIpF3VnTseLLA7h56/ZjHeXTtV9NBfXBddwvvYsDZ7ZjwpddEJXrAQNbNdYTKaFhg0aYmM086wJpG1I2YMLEHAQFNefVc9TWenp6Z1xdXUckJydrKYB9DqOl6ZOSkoabm5tfkgdi7nXr8YKMuVwaMA9RsIA3+uQp05gmC4SEr32gDSGmA0xyJiDn/e34t9JtJ2uv171begf7z27H+M+7oNVYNxjW0YCYadbAwGBkTchhsBbzQJbigqFpI1mA5Vu+ayNr6z9ZHNENr2Cl7HcOWJk80I6MjJxgb29/X0VFmS+FQ+uuDhw0mGta6tbI0xYVL8Go0WPh4VGP3RySB8zTxsfCatI4zP30Y/zzGLS1E9jSsvv47uI+TP6mDyJneMHUTVqs4lmvPn/QKbfNsy4LFvD6AHd3D17bSgGWqanpVQbrsJKSEvXqzES1BlYGrd7QoUOn2NjY/Cb3BDY2tujbbwDy5xRyD0vQklHutr5XfSjRkutGBkweME+bm4Wcj3ZV2FugYrqrdqnXb//5ApO/7o/I2T6w8JIWFtnXccCI9NHcoxYVLeFt1rd/ChwdnMoXN6lTp87l6OjorNzc3GoNa40AVgatxN3dPcjAwOAz+cYZpqZmiGgXiYmTJkulAQ8iijF23AQ0adIUqhIWZJgYQYhtB/Ocscj7bA/OX/qnVnrXe2X3cOSfAxj3VTIiZvvC3EuXd/NOji581JAkFHlWSltFd+zEC+epDTU0NSin/Xv79u37HDp0qNrDWmOAlVtwcHBAvXr1vpGXJaqoqPIMwvAR6VwiUMRLNZxZE7PRrFkQVGi/Aj0dCO1awHTyGAzdsBqnz5+rddLgt6vHkP3tULSe7wurxtKFLawsbfhw9oLiRRxWkgBULK+hIc0EUJDasmXLPzIyMpKqs2at0cCSpaSkNGE6dpWmpua/0rSXGI5OLrx4Y/qMPK5nqUJ+wqQcBAQEQol2bTRg0Ma0gVbWMGTs3IJL165WAW11B/jxz3fq2m8o+GkqOixtBosAQ4hVJbAwt0RSrz78IZ7DJECf5H5wcXEt352G6dVSFxeX1QzWpuwUqjXp/tc4YMliY2M1nZ2dE6ysrA7JN82gacdBwc35vCNa6KF44VJk50xFWFgr6OkwYHU0ITRvCJ3Mwcj4cBvOXbr0nGhUF2YffLJfrx7H+MPDEb4wkMMqnQ1gh0Gpw5DP2iCNtUVwcAj09Q3KNwzx8vK63Llz5xFZWVmmNfHe10hg5RYfHx/u4eFxWEtL6650ZIwFGQ4O6JbQg6e6aHBhxsw8REZ2gDrlaVWYRAhrAtMpIzBy6xqc+OvPKmGt7r72zxunMO1/k9B8aWNYh5vxemFDfUN06twV2ZOnIjGpF9/GSR5Y0d5dTK9+kZqamsJ+XVxT73mNBpYsOTm5bsOGDTNZN/evvMujPV3r+/ig/4BBvFuk2QthLcOgRHuJaahDiA6FWvZgpKwqxoUq1/Oqvsj+eeNP5PwwEe23t4ZlW3OI1SXQYtccF9cVycn9+SALlQTKYbW0tLzVsWPHFWlpaa41/X7XeGDJSkpKtFik29/V1fUIg5V7W/I4ZubmfB49pbuo8iu8TVvoaGpDMGXdZ1QIDCcNxoj31uDkhXM1JsC6du868o/NQautreHc2wlKWhIoK9EaAR480LS1teP5atl2of8y2XSABavJK1asMK8N97pWACs32sQsJCRkpLW19Zfyhcr42LiREYJDWvCZn61bt4WBjh4EVRUIIX5QzuqLruuKcOzUyWrvXM/eOofCXxai2ZpQWHexhbK2cnm2RE9X76Fdw+t71z/v39C/b0JCQq0AtVYCK7e4uDh/W1vbmbq6ukcp0JDfSANDI54Gs7OrIy0C11SDEN4Eyhm90GNJHn749Xi1lQQXbv+D/F8WIGxHB1h0soNY4/EtRikANTMzO+/n57c8MzOzM2pQuuqdBpYsPz9fxd3d3d/BwWES07ffspt5W8y6StK5dGNF8hutyTxxcx+ojk1Eu2Uz8M3vP1crUOm4cucqph8tRPD2DrDt4wyJ1gNYZatfE6i/s65/ZevWrcPYtevX1vtaa4GtMEpG5YouPj4+0xi4hyrdh1WVda0t/SCM6Yao1Xk4dvqPKhdUflN+9969uzh75gwOHTuC/G8XocGmtjDv6wxlQ9VyUCnyd3N1u8xk0HoWULVkv6ZR2+9nrQe2gr7VCAgIqNu4ceNMX1/fo1RHW767DZkag7aRGzSzeqHzytlYs20Tjv34E27fvvPGPClt+3n06FFs3boVkydlo3uvHgib0gmN3o+B5eB6UDKRwmpnZwdPT8/97DompKenR7Nre+uTAxXAvj6PK5k1a1YI6zqHOzs7rXWwtz+rqqJyjYZxReRpQ+tDMi4BdgM7oW2naAxKGYC5c+fyXbL37dvH93yljZipmObOnTt8J/Ay5o3LnrDEPf2M9nil9xKUtEHx9evX+Z6wX331FT933uzZGDJkCNqEh8PB3oGvDqgZYgmrOQGwzPSFipUmlMRKYNr85zZtItKLior83rV7904C+wi8GqmpqQ1dXV2jmwU1K7GzsvpdhQKxUC8IaR0gRHgzzyv1wjQGz2BB40aN0KpVK3Tt2pVvB8+CG75Ldl5eHt/9u6SkBOvXr+dGr2ln75kzZ/L3sL+JwYMH812/aYv7Jk2a8OS+pmx8v9yUBKi3tIZFURCMmWeVGKtCU0Udfg0afJ6VndXiXb5n7zSwFe3E5RO6PRIS4m1tbP4SVCQQmnlAyIqD0CsUgo7a47qXhjoFEdRV1KCloQldbR2YGBnDzMT0IaPv6WhpQ5u9h95Lv1PZubhpq0Cw1IZ6e3tYLG0Js5lNoeworWl1c3E5mp2d3eRdv08KWB/2uEpxsXEJNhZWZ5XUGDyB7hBGx0Dox6Bt7QIhwAqCpwmEOnoQjNUhaDEJIZEOUlQJYUWj99LvmLDftdeH4GEMobEl8+QOEOLrQjS0IZRnNof+qtYwzmsGVW8jvh2mtaXViYiIiA6Ke6QAtlIbOnRob29Pr3MSGjFys4aQ3RlCSV8IaztBKG4DYXZL9r1gCGMCIAxvBGFYYwgpvhC61YXQxf1hYyAK/XwgDGXvS2OW0RRCThCEvDAIRexcq5n02MbOv7UzlLbFQPe9DtCe1AhKrrpQEsRwrONwMLF375aK+6IA9kmeVrVfv349XJydT0moaKaxE4QJzNMu6wFhXSyDNxrCho4QNrLXm9n3N9P32P+Xt4ewtB17n8zo9XJm66Ol79nEbCN734ZoqdHvrGVf10RDVNIBapvbQ3N6ICS+xhAx6WBuZv57SEhIlOKeKIB9FmhFaWlpA3x9fK4pa6hCqG/DPGokA5BBu7oTh0xYEyW1tcxLrpPBV5nx93WQvVf2/9VR0nPQ1/UdoLQ1Eir5zSDxN+WDG0wTXwsMCkpR3AsFsM9lWVmZPerWrfsrn7PvzjTsmAgIS7pBWBUrBZWDSOBFy15XZtEVLOrh96+NhGhjJMTzmkPU3JLBKkBbS+s3R0fHwSUlJRLFPVAA+yKatqdv/fo/82JxTxYkjQ6HsCKBwRbzwMuuiazwugojb7q6w8OeeQuzBS0gtLKGSEUCbQ2tK/b29v0UsCqAfSlNGxsb625qYrpKRV31vuBmDmEUg3Z5V6mnXS2Db3WHh4EkD7q6IqgyI++6ln1vI7P5oRCasfMpC9BQ07jgbO+cFhoaWuuHWBXAvgFjIJlamlmu01BVh2BrAGE484zL46XQUje/imCMlEFZ8bVcs8q/yjzrktYQQqRrsOrr6qNB48bTFO2sAPaVWsOGDevaWduuUVdXLxPczSCMbMmg7cIgjKkgDTo88KqrKwRcciPPuqothCR3COoSBqseApsG7s3PL/BWtLEC2FduCQkJRt71PTdoamhCsNJj8qA56+LjGJwdKwRisuBqraz7l3/dSBC3gxDrDEFbwod8ExK6f7Vr+/aGirZVAPs6oXVzdnLaoaWpcV+oxzxtOoN2EQN2zSPQrq2QEVjP/r8yAkIfLwarMpTFSrTRxadFK1a4KdpUAexrt7ikOHdvT8/VOtraEMyZt01uBGFZJ1n2oIMMXJmnLWFfl7BALaEuBH1VqCmpwLNevR9TU1OrxVLsCmDfEUtJSbHz8/Hboq+tXSayY/JgaCCDNkbmaWWatUQ6OCAke3FYlcUS+Hh7/5SckhytaEMFsG/csrKyLFu1bLnQ2NDoP8GUPK0v86ZRUk+7jrIH7RnI/hCM1Dmsrq6u37Df8VG0nQLYt2bbV2y3aB7cfJmelg4EMw0IKQ2YXiVYGbgD/SDYakNZkMDezv50fHx8jKLNFMBWB09r3qFdu418EzwLTSmoowMg2OvxSY921jZH20REdNq1a5eKor0UwFYL27trl0ubNm1W6uvp3xWsWDDmYgglNWWYGBqdZd9PqI1TrxXA1nR5sH27WWREZLGZsXQdVnNT819CQ0ITFbAqgK22tnv3btsOUR32Obs6X7O3t09GDV6ATQHsO2L79+8PmDx5ciLzsjVidWsFsApTmAJYhSmAVZjCaoj9H8FW8TWtY4dgAAAAAElFTkSuQmCC"/>
  <p:tag name="MMPROD_THEME_BG_IMAGE" val=""/>
  <p:tag name="MMPROD_DATA" val="&lt;object type=&quot;10002&quot; unique_id=&quot;901&quot;&gt;&lt;property id=&quot;10007&quot; value=&quot;Next&quot;/&gt;&lt;property id=&quot;10008&quot; value=&quot;Back&quot;/&gt;&lt;property id=&quot;10009&quot; value=&quot;Submit&quot;/&gt;&lt;property id=&quot;10012&quot; value=&quot;0&quot;/&gt;&lt;property id=&quot;10022&quot; value=&quot;Incorrect - Click anywhere to try again.&quot;/&gt;&lt;property id=&quot;10068&quot; value=&quot;Correct - Click anywhere to continue&quot;/&gt;&lt;property id=&quot;10069&quot; value=&quot;Incorrect - Click anywhere to continue&quot;/&gt;&lt;property id=&quot;10124&quot; value=&quot;Click to continue&quot;/&gt;&lt;property id=&quot;10125&quot; value=&quot;Click to submit answer&quot;/&gt;&lt;property id=&quot;10126&quot; value=&quot;Click to go back&quot;/&gt;&lt;property id=&quot;10127&quot; value=&quot;Clear&quot;/&gt;&lt;property id=&quot;10128&quot; value=&quot;Click to clear&quot;/&gt;&lt;property id=&quot;10133&quot; value=&quot;0&quot;/&gt;&lt;property id=&quot;10134&quot; value=&quot;0&quot;/&gt;&lt;property id=&quot;10135&quot; value=&quot;,&quot;/&gt;&lt;property id=&quot;10136&quot; value=&quot;2&quot;/&gt;&lt;property id=&quot;10156&quot; value=&quot;1&quot;/&gt;&lt;property id=&quot;10157&quot; value=&quot;1&quot;/&gt;&lt;property id=&quot;10158&quot; value=&quot;1&quot;/&gt;&lt;property id=&quot;10177&quot; value=&quot;0&quot;/&gt;&lt;property id=&quot;10183&quot; value=&quot;You have provided an incomplete answer. Click anywhere to try again.&quot;/&gt;&lt;property id=&quot;10185&quot; value=&quot;1&quot;/&gt;&lt;property id=&quot;10188&quot; value=&quot;The time to answer this question has expired.&quot;/&gt;&lt;property id=&quot;10189&quot; value=&quot;1&quot;/&gt;&lt;property id=&quot;10194&quot; value=&quot;0&quot;/&gt;&lt;property id=&quot;10195&quot; value=&quot;1&quot;/&gt;&lt;property id=&quot;10196&quot; value=&quot;0&quot;/&gt;&lt;property id=&quot;10198&quot; value=&quot;100&quot;/&gt;&lt;property id=&quot;10200&quot; value=&quot;1&quot;/&gt;&lt;property id=&quot;10212&quot; value=&quot;1&quot;/&gt;&lt;property id=&quot;10213&quot; value=&quot;1&quot;/&gt;&lt;property id=&quot;10214&quot; value=&quot;0&quot;/&gt;&lt;property id=&quot;10215&quot; value=&quot;0&quot;/&gt;&lt;property id=&quot;10216&quot; value=&quot;0&quot;/&gt;&lt;property id=&quot;10217&quot; value=&quot;1&quot;/&gt;&lt;property id=&quot;10218&quot; value=&quot;0&quot;/&gt;&lt;property id=&quot;10219&quot; value=&quot;0&quot;/&gt;&lt;property id=&quot;10221&quot; value=&quot;&amp;lt;Format Name=&amp;quot;Presentation Default&amp;quot;&amp;gt;&amp;lt;Question FontName=&amp;quot;Arial&amp;quot; IsBold=&amp;quot;1&amp;quot; IsItalic=&amp;quot;0&amp;quot; IsUnderline=&amp;quot;0&amp;quot; FontSize=&amp;quot;12&amp;quot;/&amp;gt;&amp;lt;Answer FontName=&amp;quot;Arial&amp;quot; IsBold=&amp;quot;1&amp;quot; IsItalic=&amp;quot;0&amp;quot; IsUnderline=&amp;quot;0&amp;quot; FontSize=&amp;quot;12&amp;quot;/&amp;gt;&amp;lt;Button FontName=&amp;quot;Arial&amp;quot; IsBold=&amp;quot;0&amp;quot; IsItalic=&amp;quot;0&amp;quot; IsUnderline=&amp;quot;0&amp;quot; FontSize=&amp;quot;14&amp;quot;/&amp;gt;&amp;lt;Message FontName=&amp;quot;Arial&amp;quot; IsBold=&amp;quot;0&amp;quot; IsItalic=&amp;quot;0&amp;quot; IsUnderline=&amp;quot;0&amp;quot; FontSize=&amp;quot;18&amp;quot;/&amp;gt;&amp;lt;ButtonPlacement Orientation=&amp;quot;Horizontal&amp;quot; Position=&amp;quot;0&amp;quot;/&amp;gt;&amp;lt;/Format&amp;gt; &quot;/&gt;&lt;property id=&quot;10227&quot; value=&quot;1&quot;/&gt;&lt;property id=&quot;10229&quot; value=&quot;0&quot;/&gt;&lt;object type=&quot;10054&quot; unique_id=&quot;10002&quot;&gt;&lt;property id=&quot;10139&quot; value=&quot;1.0&quot;/&gt;&lt;property id=&quot;10141&quot; value=&quot;80&quot;/&gt;&lt;property id=&quot;10143&quot; value=&quot;0&quot;/&gt;&lt;property id=&quot;10144&quot; value=&quot;0&quot;/&gt;&lt;property id=&quot;10145&quot; value=&quot;0&quot;/&gt;&lt;property id=&quot;10146&quot; value=&quot;1&quot;/&gt;&lt;property id=&quot;10147&quot; value=&quot;0&quot;/&gt;&lt;property id=&quot;10148&quot; value=&quot;0&quot;/&gt;&lt;property id=&quot;10149&quot; value=&quot;0&quot;/&gt;&lt;property id=&quot;10150&quot; value=&quot;0&quot;/&gt;&lt;/object&gt;&lt;object type=&quot;10042&quot; unique_id=&quot;903&quot;&gt;&lt;object type=&quot;10003&quot; unique_id=&quot;10720&quot;&gt;&lt;property id=&quot;10002&quot; value=&quot;Quiz&quot;/&gt;&lt;property id=&quot;10003&quot; value=&quot;0&quot;/&gt;&lt;property id=&quot;10004&quot; value=&quot;0&quot;/&gt;&lt;property id=&quot;10005&quot; value=&quot;0&quot;/&gt;&lt;property id=&quot;10006&quot; value=&quot;0&quot;/&gt;&lt;property id=&quot;10010&quot; value=&quot;1&quot;/&gt;&lt;property id=&quot;10014&quot; value=&quot;1&quot;/&gt;&lt;property id=&quot;10015&quot; value=&quot;1&quot;/&gt;&lt;property id=&quot;10016&quot; value=&quot;1&quot;/&gt;&lt;property id=&quot;10017&quot; value=&quot;1&quot;/&gt;&lt;property id=&quot;10018&quot; value=&quot;0&quot;/&gt;&lt;property id=&quot;10029&quot; value=&quot;2&quot;/&gt;&lt;property id=&quot;10072&quot; value=&quot;Quiz10720&quot;/&gt;&lt;property id=&quot;10123&quot; value=&quot;1&quot;/&gt;&lt;property id=&quot;10129&quot; value=&quot;0&quot;/&gt;&lt;property id=&quot;10130&quot; value=&quot;80&quot;/&gt;&lt;property id=&quot;10160&quot; value=&quot;1&quot;/&gt;&lt;property id=&quot;10161&quot; value=&quot;1&quot;/&gt;&lt;property id=&quot;10162&quot; value=&quot;1&quot;/&gt;&lt;property id=&quot;10163&quot; value=&quot;0&quot;/&gt;&lt;property id=&quot;10164&quot; value=&quot;0&quot;/&gt;&lt;property id=&quot;10165&quot; value=&quot;Passed&quot;/&gt;&lt;property id=&quot;10166&quot; value=&quot;Failed&quot;/&gt;&lt;property id=&quot;10167&quot; value=&quot;FFFFFFFF&quot;/&gt;&lt;property id=&quot;10169&quot; value=&quot;Question %d of %d&quot;/&gt;&lt;property id=&quot;10170&quot; value=&quot;Send E-mail&quot;/&gt;&lt;property id=&quot;10171&quot; value=&quot;You answered this correctly!&quot;/&gt;&lt;property id=&quot;10172&quot; value=&quot;You did not answer this question completely&quot;/&gt;&lt;property id=&quot;10173&quot; value=&quot;Your answer:&quot;/&gt;&lt;property id=&quot;10174&quot; value=&quot;The correct answer is:&quot;/&gt;&lt;property id=&quot;10208&quot; value=&quot;0&quot;/&gt;&lt;property id=&quot;10222&quot; value=&quot;0&quot;/&gt;&lt;property id=&quot;10223&quot; value=&quot;1&quot;/&gt;&lt;property id=&quot;10224&quot; value=&quot;1&quot;/&gt;&lt;property id=&quot;10225&quot; value=&quot;Instruction Slide Title&quot;/&gt;&lt;property id=&quot;10226&quot; value=&quot;Write instructions for quiz takers here...&quot;/&gt;&lt;property id=&quot;10228&quot; value=&quot;10&quot;/&gt;&lt;object type=&quot;10062&quot; unique_id=&quot;10722&quot;&gt;&lt;object type=&quot;10050&quot; unique_id=&quot;10723&quot;&gt;&lt;property id=&quot;10020&quot; value=&quot;2&quot;/&gt;&lt;property id=&quot;10102&quot; value=&quot;0&quot;/&gt;&lt;property id=&quot;10191&quot; value=&quot;-1&quot;/&gt;&lt;/object&gt;&lt;object type=&quot;10051&quot; unique_id=&quot;10724&quot;&gt;&lt;property id=&quot;10020&quot; value=&quot;2&quot;/&gt;&lt;property id=&quot;10102&quot; value=&quot;0&quot;/&gt;&lt;property id=&quot;10191&quot; value=&quot;-1&quot;/&gt;&lt;/object&gt;&lt;/object&gt;&lt;object type=&quot;10061&quot; unique_id=&quot;20000&quot;/&gt;&lt;/object&gt;&lt;/object&gt;&lt;property id=&quot;10235&quot; value=&quot;0&quot;/&gt;&lt;property id=&quot;10236&quot; value=&quot;0&quot;/&gt;&lt;property id=&quot;10237&quot; value=&quot;0&quot;/&gt;&lt;property id=&quot;10238&quot; value=&quot;-1&quot;/&gt;&lt;property id=&quot;10239&quot; value=&quot;-1&quot;/&gt;&lt;property id=&quot;10240&quot; value=&quot;-1&quot;/&gt;&lt;property id=&quot;10241&quot; value=&quot;-1&quot;/&gt;&lt;property id=&quot;10242&quot; value=&quot;-1&quot;/&gt;&lt;property id=&quot;10243&quot; value=&quot;-1&quot;/&gt;&lt;property id=&quot;10244&quot; value=&quot;1&quot;/&gt;&lt;property id=&quot;10245&quot; value=&quot;0&quot;/&gt;&lt;/object&gt;&#10;"/>
  <p:tag name="MMPROD_TAG_VCONFIG" val="PD94bWwgdmVyc2lvbj0iMS4wIj8+DQo8Y29uZmlndXJhdGlvbj4NCgk8YnJhbmRpbmc+DQoJCTx1aWZvbnQgbmFtZT0iRk9OVF9OT1RFU19URVhUIiB2YWx1ZT0iVmVyZGFuYSwxNCxmYWxzZSxmYWxzZSxmYWxzZSIvPg0KCTwvYnJhbmRpbmc+DQoJPGNvbG9ycz4NCgkJPHVpY29sb3IgbmFtZT0icHJpbWFyeSIgdmFsdWU9IjB4QThCOUJEIi8+DQoJCTx1aWNvbG9yIG5hbWU9Imdsb3ciIHZhbHVlPSIweDM1RDMzNCIvPg0KCQk8dWljb2xvciBuYW1lPSJ0ZXh0IiB2YWx1ZT0iMHhGRkZGRkYiLz4NCgkJPHVpY29sb3IgbmFtZT0ibGlnaHQiIHZhbHVlPSIweDFGNjY4RiIvPg0KCQk8dWljb2xvciBuYW1lPSJzaGFkb3ciIHZhbHVlPSIweDAwMDAwMCIvPg0KCQk8dWljb2xvciBuYW1lPSJiYWNrZ3JvdW5kIiB2YWx1ZT0iMHg4NzlFQTUiLz4NCgk8L2NvbG9ycz4NCgk8bGF5b3V0Pg0KCQk8dWlzaG93IG5hbWU9InByZXNlbnRhdGlvbnRpdGxlIiB2YWx1ZT0idHJ1ZSIvPg0KCQk8dWlzaG93IG5hbWU9InByZXNlbnRlcnBob3RvIiB2YWx1ZT0iZmFsc2UiLz4NCgkJPHVpc2hvdyBuYW1lPSJwcmVzZW50ZXJuYW1lIiB2YWx1ZT0idHJ1ZSIvPg0KCQk8dWlzaG93IG5hbWU9InByZXNlbnRlcnRpdGxlIiB2YWx1ZT0idHJ1ZSIvPg0KCQk8dWlzaG93IG5hbWU9InByZXNlbnRlcmVtYWlsIiB2YWx1ZT0iZmFsc2UiLz4NCgkJPHVpc2hvdyBuYW1lPSJwcmVzZW50ZXJiaW8iIHZhbHVlPSJmYWxzZSIvPg0KCQk8dWlzaG93IG5hbWU9ImNvbXBhbnlsb2dvIiB2YWx1ZT0idHJ1ZSIvPg0KCQk8dWlzaG93IG5hbWU9InNpZGViYXIiIHZhbHVlPSJ0cnVlIi8+DQoJCTx1aXNob3cgbmFtZT0ib3V0bGluZSIgdmFsdWU9InRydWUiLz4NCgkJPHVpc2hvdyBuYW1lPSJ0aHVtYm5haWwiIHZhbHVlPSJ0cnVlIi8+DQoJCTx1aXNob3cgbmFtZT0ibm90ZXMiIHZhbHVlPSJ0cnVlIi8+DQoJCTx1aXNob3cgbmFtZT0ic2VhcmNoIiB2YWx1ZT0idHJ1ZSIvPg0KCQk8dWlzaG93IG5hbWU9InF1aXoiIHZhbHVlPSJ0cnVlIi8+DQoJCTx1aXNob3cgbmFtZT0iYXR0YWNobWVudHMiIHZhbHVlPSJ0cnVlIi8+DQoJCTx1aXNob3cgbmFtZT0idXRpbHMiIHZhbHVlPSJ0cnVlIi8+DQoJCTx1aXNob3cgbmFtZT0idm9sdW1lIiB2YWx1ZT0idHJ1ZSIvPg0KCQk8dWlzaG93IG5hbWU9InBsYXliYXIiIHZhbHVlPSJ0cnVlIi8+DQoJCTx1aXNob3cgbmFtZT0idGFsa2luZ2hlYWQiIHZhbHVlPSJ0cnVlIi8+DQoJCTx1aXNob3cgbmFtZT0ic2lkZWJhcm9ucmlnaHQiIHZhbHVlPSJ0cnVlIi8+DQoJCTx1aXNob3cgbmFtZT0idmlld2NoYW5nZSIgdmFsdWU9InRydWUiLz4NCgkJPHVpc2hvdyBuYW1lPSJhbHdheXNTY3J1bmNoIiB2YWx1ZT0iZmFsc2UiLz4NCgkJPHVpc2hvdyBuYW1lPSJpbml0aWFsZGlzcGxheW1vZGVpc25vcm1hbCIgdmFsdWU9InRydWUiLz4NCgkJPHVpcmVwbGFjZSBuYW1lPSJsb2dvIiB2YWx1ZT0iIi8+DQoJCTx1aXJlcGxhY2UgbmFtZT0iYmdpbWFnZSIgdmFsdWU9IiIvPg0KCQk8dWlyZXBsYWNlIG5hbWU9ImluaXRpYWx0YWIiIHZhbHVlPSJvdXRsaW5lIi8+DQoJCTx1aXNob3cgbmFtZT0iY2N0ZXh0aGlnaGxpZ2h0aW5nIiB2YWx1ZT0idHJ1ZSIvPg0KCTwvbGF5b3V0Pg0KCTxsYW5ndWFnZSBpZD0iZW4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DQoJCTx1aWZvbnQgbmFtZT0iRk9OVF9QUkVTRU5UQVRJT05OQU1FIiB2YWx1ZT0iVmVyZGFuYSwxNCxmYWxzZSxmYWxzZSx0cnVlIi8+DQoJCTx1aWZvbnQgbmFtZT0iRk9OVF9QUkVTRU5URVJOQU1FIiB2YWx1ZT0iVmVyZGFuYSwxMCx0cnVlLGZhbHNlLHRydWUiLz4NCgkJPHVpZm9udCBuYW1lPSJGT05UX1BSRVNFTlRFUlRJVExFIiB2YWx1ZT0iVmVyZGFuYSwxMCxmYWxzZSxmYWxzZSx0cnVlIi8+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DQoJCTx1aWZvbnQgbmFtZT0iRk9OVF9USFVNQiIgdmFsdWU9IlZlcmRhbmEsOSxmYWxzZSxmYWxzZSx0cnVlIi8+DQoJCTx1aWZvbnQgbmFtZT0iRk9OVF9CSU9XSU4iIHZhbHVlPSJWZXJkYW5hLDExLGZhbHNlLGZhbHNlLGZhbHNlIi8+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DQoJCTx1aWZvbnQgbmFtZT0iRk9OVF9RVUlaUE9EX1FVRVNUSU9OX1NDT1JFIiB2YWx1ZT0iVmVyZGFuYSw5LGZhbHNlLGZhbHNlLHRydWUiLz4NCgkJPHVpZm9udCBuYW1lPSJGT05UX1FVSVpQT0RfUVVFU1RJT05fU0NPUkVfVkFMVUUiIHZhbHVlPSJWZXJkYW5hLDksdHJ1ZSxmYWxzZSx0cnVlIi8+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DQoJCTx1aWZvbnQgbmFtZT0iRk9OVF9RVUlaUE9EX1FVSVpfTUFYU0NPUkVfVkFMVUUiIHZhbHVlPSJWZXJkYW5hLDksdHJ1ZSxmYWxzZSx0cnVlIi8+DQoJCTx1aWZvbnQgbmFtZT0iRk9OVF9RVUlaUE9EX1FVSVpfUEFTU1NDT1JFIiB2YWx1ZT0iVmVyZGFuYSw5LGZhbHNlLGZhbHNlLHRydWUiLz4NCgkJPHVpZm9udCBuYW1lPSJGT05UX1FVSVpQT0RfUVVJWl9QQVNTU0NPUkVfVkFMVUUiIHZhbHVlPSJWZXJkYW5hLDksdHJ1ZSxmYWxzZSx0cnVlIi8+DQoJCTwhLS0gdWl0ZXh0IC0tPg0KCQk8IS0tIHN1YnN0aXR1dGlvbjogJW4gPT0gc2xpZGUgbnVtYmVyIC0tPg0KCQk8dWl0ZXh0IG5hbWU9IlVOTkFNRURTTElERVRJVExFIiB2YWx1ZT0iU2xpZGUgJW4iLz4NCgkJPCEtLSBzdWJzdGl0dXRpb246ICVuID09IHNsaWRlIG51bWJlciAtLT4NCgkJPCEtLSBzdWJzdGl0dXRpb246ICV0ID09IHRvdGFsIHNsaWRlIGNvdW50IC0tPg0KCQk8dWl0ZXh0IG5hbWU9IlNDUlVCQkFSU1RBVFVTX1NMSURFSU5GTyIgdmFsdWU9IlNsaWRlICVuIC8gJXQgfCAiLz4NCgkJPHVpdGV4dCBuYW1lPSJTQ1JVQkJBUlNUQVRVU19TVE9QUEVEIiB2YWx1ZT0iU3RvcHBlZCIvPg0KCQk8dWl0ZXh0IG5hbWU9IlNDUlVCQkFSU1RBVFVTX1BMQVlJTkciIHZhbHVlPSJQbGF5aW5nIi8+DQoJCTx1aXRleHQgbmFtZT0iU0NSVUJCQVJTVEFUVVNfTk9BVURJTyIgdmFsdWU9Ik5vIEF1ZGlvIi8+DQoJCTx1aXRleHQgbmFtZT0iU0NSVUJCQVJTVEFUVVNfVklEUExBWUlORyIgdmFsdWU9IlZpZGVvIFBsYXlpbmciLz4NCgkJPHVpdGV4dCBuYW1lPSJTQ1JVQkJBUlNUQVRVU19MT0FESU5HIiB2YWx1ZT0iTG9hZGluZyIvPg0KCQk8dWl0ZXh0IG5hbWU9IlNDUlVCQkFSU1RBVFVTX0JVRkZFUklORyIgdmFsdWU9IkJ1ZmZlcmluZyIvPg0KCQk8dWl0ZXh0IG5hbWU9IlNDUlVCQkFSU1RBVFVTX1FVRVNUSU9OIiB2YWx1ZT0iQW5zd2VyIFF1ZXN0aW9uIi8+DQoJCTx1aXRleHQgbmFtZT0iU0NSVUJCQVJTVEFUVVNfUkVWSUVXUVVJWiIgdmFsdWU9IlJldmlld2luZyBRdWl6Ii8+DQoJCTwhLS0gc3Vic3RpdHV0aW9uOiAlbSA9PSBtaW51dGVzIHJlbWFpbmluZyAtLT4NCgkJPCEtLSBzdWJzdGl0dXRpb246ICVzID09IHNlY29uZHMgcmVtYWluaW5nIC0tPg0KCQk8dWl0ZXh0IG5hbWU9IkVMQVBTRUQiIHZhbHVlPSIlbSBNaW51dGVzICVzIFNlY29uZHMgUmVtYWluaW5nIi8+DQoJCTx1aXRleHQgbmFtZT0iTk9URk9VTkQiIHZhbHVlPSJOb3RoaW5nIEZvdW5kIi8+DQoJCTx1aXRleHQgbmFtZT0iQVRUQUNITUVOVFMiIHZhbHVlPSJBdHRhY2htZW50cyIvPg0KCQk8IS0tIHN1YnN0aXR1dGlvbjogJXAgPT0gY3VycmVudCBzcGVha2VyJ3MgdGl0bGUgLS0+DQoJCTx1aXRleHQgbmFtZT0iQklPV0lOX1RJVExFIiB2YWx1ZT0iQmlvOiAlcCIvPg0KCQk8dWl0ZXh0IG5hbWU9IkJJT0JUTl9USVRMRSIgdmFsdWU9IkJpbyIvPg0KCQk8dWl0ZXh0IG5hbWU9IkRJVklERVJCVE5fVElUTEUiIHZhbHVlPSJ8Ii8+DQoJCTx1aXRleHQgbmFtZT0iQ09OVEFDVEJUTl9USVRMRSIgdmFsdWU9IkNvbnRhY3QiLz4NCgkJPHVpdGV4dCBuYW1lPSJUQUJfUVVJWiIgdmFsdWU9IlF1aXoiLz4NCgkJPHVpdGV4dCBuYW1lPSJUQUJfT1VUTElORSIgdmFsdWU9Ik91dGxpbmUiLz4NCgkJPHVpdGV4dCBuYW1lPSJUQUJfVEhVTUIiIHZhbHVlPSJUaHVtYiIvPg0KCQk8dWl0ZXh0IG5hbWU9IlRBQl9OT1RFUyIgdmFsdWU9Ik5vdGVzIi8+DQoJCTx1aXRleHQgbmFtZT0iVEFCX1NFQVJDSCIgdmFsdWU9IlNlYXJjaCIvPg0KCQk8dWl0ZXh0IG5hbWU9IlNMSURFX0hFQURJTkciIHZhbHVlPSJTbGlkZSBUaXRsZSIvPg0KCQk8dWl0ZXh0IG5hbWU9IkRVUkFUSU9OX0hFQURJTkciIHZhbHVlPSJEdXJhdGlvbiIvPg0KCQk8dWl0ZXh0IG5hbWU9IlNFQVJDSF9IRUFESU5HIiB2YWx1ZT0iU2VhcmNoIGZvciB0ZXh0OiIvPg0KCQk8dWl0ZXh0IG5hbWU9IlRIVU1CX0hFQURJTkciIHZhbHVlPSJTbGlkZSIvPg0KCQk8dWl0ZXh0IG5hbWU9IlRIVU1CX0lORk8iIHZhbHVlPSJTbGlkZSBUaXRsZS9EdXJhdGlvbiIvPg0KCQk8dWl0ZXh0IG5hbWU9IkFUVEFDSE5BTUVfSEVBRElORyIgdmFsdWU9IkZpbGUgTmFtZSIvPg0KCQk8dWl0ZXh0IG5hbWU9IkFUVEFDSFNJWkVfSEVBRElORyIgdmFsdWU9IlNpemUiLz4NCgkJPHVpdGV4dCBuYW1lPSJTTElERV9OT1RFUyIgdmFsdWU9IlNsaWRlIE5vdGVzIi8+DQoJCTwhLS1xdWl6IHBvZCBhbmQgbWVzc2FnZSBib3ggdGV4dHMtLT4NCgkJPHVpdGV4dCBuYW1lPSJRVUlaUE9EX1FVSVpfQVRURU1QVCIgdmFsdWU9IlF1aXogQXR0ZW1wdDoiLz4NCgkJPHVpdGV4dCBuYW1lPSJRVUlaUE9EX1FVSVpfQVRURU1QVF9WQUxVRSIgdmFsdWU9IiVuIG9mICV0Ii8+DQoJCTx1aXRleHQgbmFtZT0iUVVJWlBPRF9RVUlaX1NDT1JFIiB2YWx1ZT0iU2NvcmVkOiIvPg0KCQk8dWl0ZXh0IG5hbWU9IlFVSVpQT0RfUVVJWl9QQVNTU0NPUkUiIHZhbHVlPSJQYXNzaW5nIFNjb3JlOiIvPg0KCQk8dWl0ZXh0IG5hbWU9IlFVSVpQT0RfUVVJWl9NQVhTQ09SRSIgdmFsdWU9Ik1heCBTY29yZToiLz4NCgkJPHVpdGV4dCBuYW1lPSJRVUlaUE9EX1FVRVNBVE1QVF9TVFIiIHZhbHVlPSJBdHRlbXB0OiAlbiBvZiAldCIvPg0KCQk8dWl0ZXh0IG5hbWU9IlFVSVpQT0RfUVVFU1RZUEVfU1RSIiB2YWx1ZT0iVHlwZTogJXMiLz4NCgkJPHVpdGV4dCBuYW1lPSJRVUlaUE9EX1FVRVNUWVBFX0dSRCIgdmFsdWU9IkdyYWRlZCIvPg0KCQk8dWl0ZXh0IG5hbWU9IlFVSVpQT0RfUVVFU1RZUEVfU1ZZIiB2YWx1ZT0iU3VydmV5Ii8+DQoJCTx1aXRleHQgbmFtZT0iUVVJWlBPRF9RVUlaQVRNUFRfSU5GIiB2YWx1ZT0iSW5maW5pdGUiLz4NCgkJPHVpdGV4dCBuYW1lPSJRVUlaUE9EX1FVRVNBVE1QVF9JTkYiIHZhbHVlPSJJbmZpbml0ZSIvPg0KCQk8dWl0ZXh0IG5hbWU9IldBUk5JTkdNU0dfWUVTU1RSSU5HIiB2YWx1ZT0iWWVzIi8+DQoJCTx1aXRleHQgbmFtZT0iV0FSTklOR01TR19OT1NUUklORyIgdmFsdWU9Ik5vIi8+DQoJCTx1aXRleHQgbmFtZT0iV0FSTklOR01TR19USVRMRVNUUklORyIgdmFsdWU9IlF1aXogTmF2aWdhdGlvbiBXYXJuaW5nIi8+DQoJCTx1aXRleHQgbmFtZT0iV0FSTklOR01TR19NU0dTVFJJTkciIHZhbHVlPSJUaGVyZSBhcmUgdW4tYXR0ZW1wdGVkIHF1ZXN0aW9ucyBpbiB0aGlzIFF1aXouDQoNCkNsaWNraW5nIFllcyB3aWxsIHRha2UgeW91IG91dCBvZiB0aGUgUXVpei4gQ2xpY2sgTm8gdG8gY29udGludWUgdGhlIFF1aXouIi8+DQoJCTx1aXRleHQgbmFtZT0iSU5GT1JNQVRJT05fSDI2NF9GTEFTSFBMQVlFUiIgdmFsdWU9IlRoZSBjdXJyZW50IHZlcnNpb24gb2YgRmxhc2ggUGxheWVyIGluc3RhbGxlZCBvbiB5b3VyIG1hY2hpbmUgZG9lcyBub3Qgc3VwcG9ydCB0aGlzIHZpZGVvLiBDbGljayBvbiB0aGUgdmlkZW8gYXJlYSB0byBkb3dubG9hZCB0aGUgbGF0ZXN0IEZsYXNoIFBsYXllc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U2hvdyBzaWRlYmFyIHRvIHBhcnRpY2lwYW50cyIvPg0KCQk8dWl0ZXh0IG5hbWU9Ik1VVEUiIHZhbHVlPSJNdXRlIi8+DQoJCTx1aXRleHQgbmFtZT0iRE9DV1JBUF9USVRMRSIgdmFsdWU9IlByZXNlbnRlciBGaWxlIEF0dGFjaG1lbnQiLz4NCgkJPHVpdGV4dCBuYW1lPSJET0NXUkFQX01TRyIgdmFsdWU9IlNhdmUgdG8gTXkgQ29tcHV0ZXIiLz4NCgkJPHVpdGV4dCBuYW1lPSJET0NXUkFQX1BST01QVCIgdmFsdWU9IkNsaWNrIHRvIERvd25sb2FkIi8+DQoJPC9sYW5ndWFnZT4NCgk8bGFuZ3VhZ2UgaWQ9ImRlIj4NCgkJPCEtLSBmb3JtYXQgZm9yIHVpZm9udCB2YWx1ZSBpcyAiZm9udCxzaXplLGlzYm9sZCxpc2l0YWxpYyxpc3NoYWRvd2VkIiAtLT4NCgkJPHVpZm9udCBuYW1lPSJGT05UX1FVSVpaSU5HIiB2YWx1ZT0iVmVyZGFuYSw5LGZhbHNlLGZhbHNlLGZhbHNlIi8+DQoJCTx1aWZvbnQgbmFtZT0iRk9OVF9TQ1JVQlNUQVRVUyIgdmFsdWU9IlZlcmRhbmEsOSx0cnVlLGZhbHNlLHRydWUiLz4NCgkJPHVpZm9udCBuYW1lPSJGT05UX1NDUlVCVElNRSIgdmFsdWU9IlZlcmRhbmEsOSxmYWxzZSxmYWxzZSx0cnVlIi8+DQoJCTx1aWZvbnQgbmFtZT0iRk9OVF9FTEFQU0VEVElNRSIgdmFsdWU9IlZlcmRhbmEsOSx0cnVlLGZhbHNlLHRydWUiLz4NCgkJPHVpZm9udCBuYW1lPSJGT05UX1VUSUxTTUVOVSIgdmFsdWU9IlZlcmRhbmEsOSx0cnVlLGZhbHNlLGZhbHNlIi8+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DQoJCTx1aWZvbnQgbmFtZT0iRk9OVF9QUkVTRU5URVJUSVRMRSIgdmFsdWU9IlZlcmRhbmEsMTAsZmFsc2UsZmFsc2UsdHJ1ZSIvPg0KCQk8dWlmb250IG5hbWU9IkZPTlRfQklPQlROIiB2YWx1ZT0iVmVyZGFuYSwxMCxmYWxzZSxmYWxzZSx0cnVlIi8+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DQoJCTx1aWZvbnQgbmFtZT0iRk9OVF9RVUlaUE9EX1FVSVpfUVVFU1RJT05fQ09VTlRfVkFMVUUiIHZhbHVlPSJWZXJkYW5hLDksdHJ1ZSxmYWxzZSx0cnVlIi8+DQoJCTx1aWZvbnQgbmFtZT0iRk9OVF9RVUlaUE9EX1FVSVpfUVVFU1RJT05fQVRURU1QVEVEIiB2YWx1ZT0iVmVyZGFuYSw5LGZhbHNlLGZhbHNlLHRydWUiLz4NCgkJPHVpZm9udCBuYW1lPSJGT05UX1FVSVpQT0RfUVVJWl9RVUVTVElPTl9BVFRFTVBURURfVkFMVUUiIHZhbHVlPSJWZXJkYW5hLDksdHJ1ZSxmYWxzZSx0cnVlIi8+DQoJCTx1aWZvbnQgbmFtZT0iRk9OVF9RVUlaUE9EX1FVSVpfU0NPUkVfVEFHIiB2YWx1ZT0iVmVyZGFuYSwxMSx0cnVlLGZhbHNlLHRydWUiLz4NCgkJPHVpZm9udCBuYW1lPSJGT05UX1FVSVpQT0RfUVVJWl9TQ09SRSIgdmFsdWU9IlZlcmRhbmEsOSxmYWxzZSxmYWxzZSx0cnVlIi8+DQoJCTx1aWZvbnQgbmFtZT0iRk9OVF9RVUlaUE9EX1FVSVpfU0NPUkVfVkFMVUUiIHZhbHVlPSJWZXJkYW5hLDksdHJ1ZSxmYWxzZSx0cnVlIi8+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DQoJCTx1aWZvbnQgbmFtZT0iRk9OVF9RVUlaUE9EX1FVSVpfUEFTU1NDT1JFX1ZBTFVFIiB2YWx1ZT0iVmVyZGFuYSw5LHRydWUsZmFsc2UsdHJ1ZSIvPg0KCQk8IS0tIHVpdGV4dCAtLT4NCgkJPCEtLSBzdWJzdGl0dXRpb246ICVuID09IHNsaWRlIG51bWJlciAtLT4NCgkJPHVpdGV4dCBuYW1lPSJVTk5BTUVEU0xJREVUSVRMRSIgdmFsdWU9IkZvbGllICVuIi8+DQoJCTwhLS0gc3Vic3RpdHV0aW9uOiAlbiA9PSBzbGlkZSBudW1iZXIgLS0+DQoJCTwhLS0gc3Vic3RpdHV0aW9uOiAldCA9PSB0b3RhbCBzbGlkZSBjb3VudCAtLT4NCgkJPHVpdGV4dCBuYW1lPSJTQ1JVQkJBUlNUQVRVU19TTElERUlORk8iIHZhbHVlPSJGb2xpZSAlbiAvICV0IHwgIi8+DQoJCTx1aXRleHQgbmFtZT0iU0NSVUJCQVJTVEFUVVNfU1RPUFBFRCIgdmFsdWU9IkJlZW5kZXQiLz4NCgkJPHVpdGV4dCBuYW1lPSJTQ1JVQkJBUlNUQVRVU19QTEFZSU5HIiB2YWx1ZT0iV2llZGVyZ2FiZSIvPg0KCQk8dWl0ZXh0IG5hbWU9IlNDUlVCQkFSU1RBVFVTX05PQVVESU8iIHZhbHVlPSJLZWluIEF1ZGlvIi8+DQoJCTx1aXRleHQgbmFtZT0iU0NSVUJCQVJTVEFUVVNfVklEUExBWUlORyIgdmFsdWU9IlZpZGVvIHdpcmQgYWJnZXNwaWVsdCIvPg0KCQk8dWl0ZXh0IG5hbWU9IlNDUlVCQkFSU1RBVFVTX0xPQURJTkciIHZhbHVlPSJMYWRlbiIvPg0KCQk8dWl0ZXh0IG5hbWU9IlNDUlVCQkFSU1RBVFVTX0JVRkZFUklORyIgdmFsdWU9IlB1ZmZlcm4iLz4NCgkJPHVpdGV4dCBuYW1lPSJTQ1JVQkJBUlNUQVRVU19RVUVTVElPTiIgdmFsdWU9IkZyYWdlIGJlYW50d29ydGVuIi8+DQoJCTx1aXRleHQgbmFtZT0iU0NSVUJCQVJTVEFUVVNfUkVWSUVXUVVJWiIgdmFsdWU9Ik5vY2htYWxzIGR1cmNoc2VoZW4iLz4NCgkJPCEtLSBzdWJzdGl0dXRpb246ICVtID09IG1pbnV0ZXMgcmVtYWluaW5nIC0tPg0KCQk8IS0tIHN1YnN0aXR1dGlvbjogJXMgPT0gc2Vjb25kcyByZW1haW5pbmcgLS0+DQoJCTx1aXRleHQgbmFtZT0iRUxBUFNFRCIgdmFsdWU9IlJlc3RkYXVlcjogJW0gTWludXRlbiAlcyBTZWt1bmRlbiIvPg0KCQk8dWl0ZXh0IG5hbWU9Ik5PVEZPVU5EIiB2YWx1ZT0iTmljaHRzIGdlZnVuZGVuIi8+DQoJCTx1aXRleHQgbmFtZT0iQVRUQUNITUVOVFMiIHZhbHVlPSJBbmxhZ2VuIi8+DQoJCTwhLS0gc3Vic3RpdHV0aW9uOiAlcCA9PSBjdXJyZW50IHNwZWFrZXIncyB0aXRsZSAtLT4NCgkJPHVpdGV4dCBuYW1lPSJCSU9XSU5fVElUTEUiIHZhbHVlPSJTcHJlY2hlcjogJXAiLz4NCgkJPHVpdGV4dCBuYW1lPSJCSU9CVE5fVElUTEUiIHZhbHVlPSJTcHJlY2hlciIvPg0KCQk8dWl0ZXh0IG5hbWU9IkRJVklERVJCVE5fVElUTEUiIHZhbHVlPSJ8Ii8+DQoJCTx1aXRleHQgbmFtZT0iQ09OVEFDVEJUTl9USVRMRSIgdmFsdWU9IktvbnRha3QiLz4NCgkJPHVpdGV4dCBuYW1lPSJUQUJfUVVJWiIgdmFsdWU9IlF1aXoiLz4NCgkJPHVpdGV4dCBuYW1lPSJUQUJfT1VUTElORSIgdmFsdWU9IlN0cnVrdHVyIi8+DQoJCTx1aXRleHQgbmFtZT0iVEFCX1RIVU1CIiB2YWx1ZT0iTWluaWF0dXIiLz4NCgkJPHVpdGV4dCBuYW1lPSJUQUJfTk9URVMiIHZhbHVlPSJOb3RpemVuIi8+DQoJCTx1aXRleHQgbmFtZT0iVEFCX1NFQVJDSCIgdmFsdWU9IlN1Y2hlbiIvPg0KCQk8dWl0ZXh0IG5hbWU9IlNMSURFX0hFQURJTkciIHZhbHVlPSJGb2xpZW50aXRlbCIvPg0KCQk8dWl0ZXh0IG5hbWU9IkRVUkFUSU9OX0hFQURJTkciIHZhbHVlPSJEYXVlciIvPg0KCQk8dWl0ZXh0IG5hbWU9IlNFQVJDSF9IRUFESU5HIiB2YWx1ZT0iVGV4dCBzdWNoZW46Ii8+DQoJCTx1aXRleHQgbmFtZT0iVEhVTUJfSEVBRElORyIgdmFsdWU9IkZvbGllIi8+DQoJCTx1aXRleHQgbmFtZT0iVEhVTUJfSU5GTyIgdmFsdWU9IkZvbGllbnRpdGVsL0RhdWVyIi8+DQoJCTx1aXRleHQgbmFtZT0iQVRUQUNITkFNRV9IRUFESU5HIiB2YWx1ZT0iRGF0ZWluYW1lIi8+DQoJCTx1aXRleHQgbmFtZT0iQVRUQUNIU0laRV9IRUFESU5HIiB2YWx1ZT0iR3LDtsOfZSIvPg0KCQk8dWl0ZXh0IG5hbWU9IlNMSURFX05PVEVTIiB2YWx1ZT0iRm9saWVubm90aXplbiIvPg0KCQk8IS0tcXVpeiBwb2QgYW5kIG1lc3NhZ2UgYm94IHRleHRzLS0+DQoJCTx1aXRleHQgbmFtZT0iUVVJWlBPRF9RVUlaX0FUVEVNUFQiIHZhbHVlPSJRdWl6dmVyc3VjaDoiLz4NCgkJPHVpdGV4dCBuYW1lPSJRVUlaUE9EX1FVSVpfQVRURU1QVF9WQUxVRSIgdmFsdWU9IiVuIHZvbiAldCIvPg0KCQk8dWl0ZXh0IG5hbWU9IlFVSVpQT0RfUVVJWl9TQ09SRSIgdmFsdWU9IkVycmVpY2h0OiIvPg0KCQk8dWl0ZXh0IG5hbWU9IlFVSVpQT0RfUVVJWl9QQVNTU0NPUkUiIHZhbHVlPSJNaW5kZXN0cHVua3R6YWhsOiIvPg0KCQk8dWl0ZXh0IG5hbWU9IlFVSVpQT0RfUVVJWl9NQVhTQ09SRSIgdmFsdWU9Ik1heGltYWxlIFB1bmt0emFobDoiLz4NCgkJPHVpdGV4dCBuYW1lPSJRVUlaUE9EX1FVRVNBVE1QVF9TVFIiIHZhbHVlPSJWZXJzdWNoOiAlbiB2b24gJXQiLz4NCgkJPHVpdGV4dCBuYW1lPSJRVUlaUE9EX1FVRVNUWVBFX1NUUiIgdmFsdWU9IlR5cDogJXMiLz4NCgkJPHVpdGV4dCBuYW1lPSJRVUlaUE9EX1FVRVNUWVBFX0dSRCIgdmFsdWU9IkJld2VydGV0Ii8+DQoJCTx1aXRleHQgbmFtZT0iUVVJWlBPRF9RVUVTVFlQRV9TVlkiIHZhbHVlPSJVbWZyYWdlIi8+DQoJCTx1aXRleHQgbmFtZT0iUVVJWlBPRF9RVUlaQVRNUFRfSU5GIiB2YWx1ZT0iVW5lbmRsaWNoIi8+DQoJCTx1aXRleHQgbmFtZT0iUVVJWlBPRF9RVUVTQVRNUFRfSU5GIiB2YWx1ZT0iVW5lbmRsaWNoIi8+DQoJCTx1aXRleHQgbmFtZT0iV0FSTklOR01TR19ZRVNTVFJJTkciIHZhbHVlPSJKYSIvPg0KCQk8dWl0ZXh0IG5hbWU9IldBUk5JTkdNU0dfTk9TVFJJTkciIHZhbHVlPSJOZWluIi8+DQoJCTx1aXRleHQgbmFtZT0iV0FSTklOR01TR19USVRMRVNUUklORyIgdmFsdWU9IlF1aXpuYXZpZ2F0aW9uc3dhcm51bmciLz4NCgkJPHVpdGV4dCBuYW1lPSJXQVJOSU5HTVNHX01TR1NUUklORyIgdmFsdWU9IkluIGRpZXNlbSBRdWl6IGdpYnQgZXMgdW5iZWFudHdvcnRldGUgRnJhZ2VuLg0KDQpXZW5uIFNpZSBhdWYgJnF1b3Q7SmEmcXVvdDsga2xpY2tlbiwgd2lyZCBkYXMgUXVpeiBiZWVuZGV0LiBLbGlja2VuIFNpZSBhdWYgJnF1b3Q7TmVpbiZxdW90OywgdW0gbWl0IGRlbSBRdWl6IGZvcnR6dWZhaHJlbi4iLz4NCgkJPHVpdGV4dCBuYW1lPSJJTkZPUk1BVElPTl9IMjY0X0ZMQVNIUExBWUVSIiB2YWx1ZT0iRGFzIFZpZGVvIHdpcmQgdm9uIGRlciBtb21lbnRhbiBhdWYgZGllc2VtIENvbXB1dGVyIGluc3RhbGxpZXJ0ZW4gVmVyc2lvbiB2b24gRmxhc2ggUGxheWVyIG5pY2h0IHVudGVyc3TDvHR6dC4gS2xpY2tlbiBTaWUgYXVmIGRlbiBWaWRlb2JlcmVpY2gsIHVtIGRpZSBha3R1ZWxsZSBWZXJzaW9uIHZvbiBGbGFzaCBQbGF5ZXIgaGVydW50ZXJ6dWxhZGVuLiIvPg0KCQk8IS0tIHN1YnN0aXR1dGlvbjogJXAgPT0gcHJlc2VudGF0aW9uIHRpdGxlIC0tPg0KCQk8IS0tIHN1YnN0aXR1dGlvbjogJXMgPT0gc2xpZGUgdGl0bGUgLS0+DQoJCTwhLS0gc3Vic3RpdHV0aW9uOiAlbiA9PSBzbGlkZSBudW1iZXIgLS0+DQoJCTx1aXRleHQgbmFtZT0iQk9PS01BUksiIHZhbHVlPSJBZG9iZSBQcmVzZW50ZXIgLSAlcCIvPg0KCQk8IS0tIHN1YnN0aXR1dGlvbjogJXAgPT0gcHJlc2VudGF0aW9uIHRpdGxlIC0tPg0KCQk8IS0tIHN1YnN0aXR1dGlvbjogJXMgPT0gc2xpZGUgdGl0bGUgLS0+DQoJCTwhLS0gc3Vic3RpdHV0aW9uOiAlbiA9PSBzbGlkZSBudW1iZXIgLS0+DQoJCTx1aXRleHQgbmFtZT0iQk9PS01BUktTTElERSIgdmFsdWU9IkFkb2JlIFByZXNlbnRlciAtICVwICVzIi8+DQoJCTx1aXRleHQgbmFtZT0iU0hPV1NJREVCQVIiIHZhbHVlPSJEZW4gVGVpbG5laG1lcm4gZGllIFNlaXRlbmxlaXN0ZSBhbnplaWdlbiIvPg0KCQk8dWl0ZXh0IG5hbWU9Ik1VVEUiIHZhbHVlPSJUb24gYXVzIi8+DQoJCTx1aXRleHQgbmFtZT0iRE9DV1JBUF9USVRMRSIgdmFsdWU9IlByZXNlbnRlci1BbmhhbmciLz4NCgkJPHVpdGV4dCBuYW1lPSJET0NXUkFQX01TRyIgdmFsdWU9IkF1ZiBtZWluZW0gQXJiZWl0c3BsYXR6IHNwZWljaGVybiIvPg0KCQk8dWl0ZXh0IG5hbWU9IkRPQ1dSQVBfUFJPTVBUIiB2YWx1ZT0iWnVtIEhlcnVudGVybGFkZW4ga2xpY2tlbiIvPg0KCTwvbGFuZ3VhZ2U+DQoJPGxhbmd1YWdlIGlkPSJmciI+DQoJCTwhLS0gZm9ybWF0IGZvciB1aWZvbnQgdmFsdWUgaXMgImZvbnQsc2l6ZSxpc2JvbGQsaXNpdGFsaWMsaXNzaGFkb3dlZCIgLS0+DQoJCTx1aWZvbnQgbmFtZT0iRk9OVF9RVUlaWklORyIgdmFsdWU9IlZlcmRhbmEsOSxmYWxzZSxmYWxzZSxmYWxzZSIvPg0KCQk8dWlmb250IG5hbWU9IkZPTlRfU0NSVUJTVEFUVVMiIHZhbHVlPSJWZXJkYW5hLDksdHJ1ZSxmYWxzZSx0cnVlIi8+DQoJCTx1aWZvbnQgbmFtZT0iRk9OVF9TQ1JVQlRJTUUiIHZhbHVlPSJWZXJkYW5hLDksZmFsc2UsZmFsc2UsdHJ1ZSIvPg0KCQk8dWlmb250IG5hbWU9IkZPTlRfRUxBUFNFRFRJTUUiIHZhbHVlPSJWZXJkYW5hLDksdHJ1ZSxmYWxzZSx0cnVlIi8+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DQoJCTx1aWZvbnQgbmFtZT0iRk9OVF9PVVRMSU5FIiB2YWx1ZT0iVmVyZGFuYSwxMSxmYWxzZSxmYWxzZSx0cnVlIi8+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DQoJCTx1aWZvbnQgbmFtZT0iRk9OVF9XSU5USVRMRSIgdmFsdWU9IlZlcmRhbmEsOSxmYWxzZSxmYWxzZSx0cnVlIi8+DQoJCTx1aWZvbnQgbmFtZT0iRk9OVF9BVFRBQ0hNRU5UUyIgdmFsdWU9IlZlcmRhbmEsMTEsZmFsc2UsZmFsc2UsdHJ1ZSIvPg0KCQk8IS0tcXVpeiBwb2QgYW5kIG1lc3NhZ2UgYm94IHRleHQgZm9udHMtLT4NCgkJPHVpZm9udCBuYW1lPSJGT05UX01TR0JPWF9XSU5USVRMRSIgdmFsdWU9IlZlcmRhbmEsMTEsdHJ1ZSxmYWxzZSx0cnVlIi8+DQoJCTx1aWZvbnQgbmFtZT0iRk9OVF9NU0dCT1hfTVNHIiB2YWx1ZT0iVmVyZGFuYSwxMSxmYWxzZSxmYWxzZSx0cnVlIi8+DQoJCTx1aWZvbnQgbmFtZT0iRk9OVF9NU0dCT1hfT1BUSU9OUyIgdmFsdWU9IlZlcmRhbmEsOSx0cnVlLGZhbHNlLHRydWUiLz4NCgkJPHVpZm9udCBuYW1lPSJGT05UX1FVSVpQT0RfUVVJWl9USVRMRSIgdmFsdWU9IlZlcmRhbmEsMTEsdHJ1ZSxmYWxzZSx0cnVlIi8+DQoJCTx1aWZvbnQgbmFtZT0iRk9OVF9RVUlaUE9EX1FVSVpfQVRURU1QVCIgdmFsdWU9IlZlcmRhbmEsOSxmYWxzZSxmYWxzZSx0cnVlIi8+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DQoJCTx1aWZvbnQgbmFtZT0iRk9OVF9RVUlaUE9EX1FVRVNUSU9OX0FUVEVNUFRfVkFMVUUiIHZhbHVlPSJWZXJkYW5hLDksdHJ1ZSxmYWxzZSx0cnVlIi8+DQoJCTx1aWZvbnQgbmFtZT0iRk9OVF9RVUlaUE9EX1FVRVNUSU9OX1RBRyIgdmFsdWU9IlZlcmRhbmEsMTEsdHJ1ZSxmYWxzZSx0cnVlIi8+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DQoJCTx1aWZvbnQgbmFtZT0iRk9OVF9RVUlaUE9EX1FVSVpfUVVFU1RJT05fQVRURU1QVEVEX1ZBTFVFIiB2YWx1ZT0iVmVyZGFuYSw5LHRydWUsZmFsc2UsdHJ1ZSIvPg0KCQk8dWlmb250IG5hbWU9IkZPTlRfUVVJWlBPRF9RVUlaX1NDT1JFX1RBRyIgdmFsdWU9IlZlcmRhbmEsMTEsdHJ1ZSxmYWxzZSx0cnVlIi8+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DQoJCTwhLS0gc3Vic3RpdHV0aW9uOiAlbiA9PSBzbGlkZSBudW1iZXIgLS0+DQoJCTx1aXRleHQgbmFtZT0iVU5OQU1FRFNMSURFVElUTEUiIHZhbHVlPSJEaWFwb3NpdGl2ZSAlbiIvPg0KCQk8IS0tIHN1YnN0aXR1dGlvbjogJW4gPT0gc2xpZGUgbnVtYmVyIC0tPg0KCQk8IS0tIHN1YnN0aXR1dGlvbjogJXQgPT0gdG90YWwgc2xpZGUgY291bnQgLS0+DQoJCTx1aXRleHQgbmFtZT0iU0NSVUJCQVJTVEFUVVNfU0xJREVJTkZPIiB2YWx1ZT0iRGlhcG9zaXRpdmUgJW4gLyAldCB8ICIvPg0KCQk8dWl0ZXh0IG5hbWU9IlNDUlVCQkFSU1RBVFVTX1NUT1BQRUQiIHZhbHVlPSJBcnLDqnTDqWUiLz4NCgkJPHVpdGV4dCBuYW1lPSJTQ1JVQkJBUlNUQVRVU19QTEFZSU5HIiB2YWx1ZT0iTGVjdHVyZSIvPg0KCQk8dWl0ZXh0IG5hbWU9IlNDUlVCQkFSU1RBVFVTX05PQVVESU8iIHZhbHVlPSJQYXMgZGUgc29uIi8+DQoJCTx1aXRleHQgbmFtZT0iU0NSVUJCQVJTVEFUVVNfVklEUExBWUlORyIgdmFsdWU9IkxlY3R1cmUgdmlkw6lvIGVuIGNvdXJzIi8+DQoJCTx1aXRleHQgbmFtZT0iU0NSVUJCQVJTVEFUVVNfTE9BRElORyIgdmFsdWU9IkNoYXJnZW1lbnQgZW4gY291cnMiLz4NCgkJPHVpdGV4dCBuYW1lPSJTQ1JVQkJBUlNUQVRVU19CVUZGRVJJTkciIHZhbHVlPSJNaXNlIGVuIG3DqW1vaXJlIi8+DQoJCTx1aXRleHQgbmFtZT0iU0NSVUJCQVJTVEFUVVNfUVVFU1RJT04iIHZhbHVlPSJSw6lwb25kcmUgw6AgbGEgcXVlc3Rpb24iLz4NCgkJPHVpdGV4dCBuYW1lPSJTQ1JVQkJBUlNUQVRVU19SRVZJRVdRVUlaIiB2YWx1ZT0iUsOpdmlzaW9uIGR1IHF1ZXN0aW9ubmFpcmUiLz4NCgkJPCEtLSBzdWJzdGl0dXRpb246ICVtID09IG1pbnV0ZXMgcmVtYWluaW5nIC0tPg0KCQk8IS0tIHN1YnN0aXR1dGlvbjogJXMgPT0gc2Vjb25kcyByZW1haW5pbmcgLS0+DQoJCTx1aXRleHQgbmFtZT0iRUxBUFNFRCIgdmFsdWU9IiVtIG1pbnV0ZXMgJXMgc2Vjb25kZXMgcmVzdGFudGVzIi8+DQoJCTx1aXRleHQgbmFtZT0iTk9URk9VTkQiIHZhbHVlPSJSaWVuIHRyb3V2w6kiLz4NCgkJPHVpdGV4dCBuYW1lPSJBVFRBQ0hNRU5UUyIgdmFsdWU9IlBpw6hjZXMgam9pbnRlcyIvPg0KCQk8IS0tIHN1YnN0aXR1dGlvbjogJXAgPT0gY3VycmVudCBzcGVha2VyJ3MgdGl0bGUgLS0+DQoJCTx1aXRleHQgbmFtZT0iQklPV0lOX1RJVExFIiB2YWx1ZT0iQmlvIDogJXAiLz4NCgkJPHVpdGV4dCBuYW1lPSJCSU9CVE5fVElUTEUiIHZhbHVlPSJCaW8gOiIvPg0KCQk8dWl0ZXh0IG5hbWU9IkRJVklERVJCVE5fVElUTEUiIHZhbHVlPSJ8Ii8+DQoJCTx1aXRleHQgbmFtZT0iQ09OVEFDVEJUTl9USVRMRSIgdmFsdWU9IkNvbnRhY3QiLz4NCgkJPHVpdGV4dCBuYW1lPSJUQUJfUVVJWiIgdmFsdWU9IlF1aXoiLz4NCgkJPHVpdGV4dCBuYW1lPSJUQUJfT1VUTElORSIgdmFsdWU9IlBsYW4iLz4NCgkJPHVpdGV4dCBuYW1lPSJUQUJfVEhVTUIiIHZhbHVlPSJEaWFwb3MiLz4NCgkJPHVpdGV4dCBuYW1lPSJUQUJfTk9URVMiIHZhbHVlPSJOb3RlcyIvPg0KCQk8dWl0ZXh0IG5hbWU9IlRBQl9TRUFSQ0giIHZhbHVlPSJSZWNoZXJjaGUiLz4NCgkJPHVpdGV4dCBuYW1lPSJTTElERV9IRUFESU5HIiB2YWx1ZT0iVGl0cmUgZGUgbGEgZGlhcG9zaXRpdmUiLz4NCgkJPHVpdGV4dCBuYW1lPSJEVVJBVElPTl9IRUFESU5HIiB2YWx1ZT0iRHVyw6llIi8+DQoJCTx1aXRleHQgbmFtZT0iU0VBUkNIX0hFQURJTkciIHZhbHVlPSJSZWNoZXJjaGUgZGUgdGV4dGUgOiIvPg0KCQk8dWl0ZXh0IG5hbWU9IlRIVU1CX0hFQURJTkciIHZhbHVlPSJEaWFwb3NpdGl2ZSIvPg0KCQk8dWl0ZXh0IG5hbWU9IlRIVU1CX0lORk8iIHZhbHVlPSJUaXRyZS9kdXLDqWUiLz4NCgkJPHVpdGV4dCBuYW1lPSJBVFRBQ0hOQU1FX0hFQURJTkciIHZhbHVlPSJOb20gZGUgZmljaGllciIvPg0KCQk8dWl0ZXh0IG5hbWU9IkFUVEFDSFNJWkVfSEVBRElORyIgdmFsdWU9IlRhaWxsZSIvPg0KCQk8dWl0ZXh0IG5hbWU9IlNMSURFX05PVEVTIiB2YWx1ZT0iQ29tbWVudGFpcmVzIGRlcyBkaWFwb3NpdGl2ZXMiLz4NCgkJPCEtLXF1aXogcG9kIGFuZCBtZXNzYWdlIGJveCB0ZXh0cy0tPg0KCQk8dWl0ZXh0IG5hbWU9IlFVSVpQT0RfUVVJWl9BVFRFTVBUIiB2YWx1ZT0iVGVudGF0aXZlIGRlIHF1ZXN0aW9ubmFpcmUgOiIvPg0KCQk8dWl0ZXh0IG5hbWU9IlFVSVpQT0RfUVVJWl9BVFRFTVBUX1ZBTFVFIiB2YWx1ZT0iJW4gc3VyICV0Ii8+DQoJCTx1aXRleHQgbmFtZT0iUVVJWlBPRF9RVUlaX1NDT1JFIiB2YWx1ZT0iTm90ZSBvYnRlbnVlIDoiLz4NCgkJPHVpdGV4dCBuYW1lPSJRVUlaUE9EX1FVSVpfUEFTU1NDT1JFIiB2YWx1ZT0iTm90ZSBkJ2FkbWlzc2liaWxpdMOpwqA6Ii8+DQoJCTx1aXRleHQgbmFtZT0iUVVJWlBPRF9RVUlaX01BWFNDT1JFIiB2YWx1ZT0iTm90ZSBtYXhpbWFsZSA6Ii8+DQoJCTx1aXRleHQgbmFtZT0iUVVJWlBPRF9RVUVTQVRNUFRfU1RSIiB2YWx1ZT0iVGVudGF0aXZlIDogJW4gc3VyICV0Ii8+DQoJCTx1aXRleHQgbmFtZT0iUVVJWlBPRF9RVUVTVFlQRV9TVFIiIHZhbHVlPSJUeXBlOiAlcyIvPg0KCQk8dWl0ZXh0IG5hbWU9IlFVSVpQT0RfUVVFU1RZUEVfR1JEIiB2YWx1ZT0iTm90w6kiLz4NCgkJPHVpdGV4dCBuYW1lPSJRVUlaUE9EX1FVRVNUWVBFX1NWWSIgdmFsdWU9IkVucXXDqnRlIi8+DQoJCTx1aXRleHQgbmFtZT0iUVVJWlBPRF9RVUlaQVRNUFRfSU5GIiB2YWx1ZT0iSWxsaW1pdMOpIi8+DQoJCTx1aXRleHQgbmFtZT0iUVVJWlBPRF9RVUVTQVRNUFRfSU5GIiB2YWx1ZT0iSWxsaW1pdMOpIi8+DQoJCTx1aXRleHQgbmFtZT0iV0FSTklOR01TR19ZRVNTVFJJTkciIHZhbHVlPSJPdWkiLz4NCgkJPHVpdGV4dCBuYW1lPSJXQVJOSU5HTVNHX05PU1RSSU5HIiB2YWx1ZT0iTm9uIi8+DQoJCTx1aXRleHQgbmFtZT0iV0FSTklOR01TR19USVRMRVNUUklORyIgdmFsdWU9IkF2ZXJ0aXNzZW1lbnQgZGUgbmF2aWdhdGlvbiBkdSBxdWVzdGlvbm5haXJlIi8+DQoJCTx1aXRleHQgbmFtZT0iV0FSTklOR01TR19NU0dTVFJJTkciIHZhbHVlPSJWb3VzIG4nYXZleiBwYXMgcsOpcG9uZHUgw6AgY2VydGFpbmVzIHF1ZXN0aW9ucyBkZSBjZSBxdWVzdGlvbm5haXJlLg0KDQpTaSB2b3VzIGNsaXF1ZXogc3VyIE91aSwgdm91cyBxdWl0dGVyZXogbGUgcXVlc3Rpb25uYWlyZS4gQ2xpcXVleiBzdXIgTm9uIHBvdXIgY29udGludWVyIGxlIHF1ZXN0aW9ubmFpcmUuIi8+DQoJCTx1aXRleHQgbmFtZT0iSU5GT1JNQVRJT05fSDI2NF9GTEFTSFBMQVlFUiIgdmFsdWU9IkxhIHZlcnNpb24gZGUgRmxhc2ggUGxheWVyIGFjdHVlbGxlbWVudCBpbnN0YWxsw6llIHN1ciB2b3RyZSBtYWNoaW5lIG5lIHByZW5kIHBhcyBlbiBjaGFyZ2UgY2UgdHlwZSBkZSB2aWTDqW8uIENsaXF1ZXogc3VyIGxhIHpvbmUgdmlkw6lvIHBvdXIgdMOpbMOpY2hhcmdlciBsYSBkZXJuacOocmUgdmVyc2lvbiBkZSBGbGFzaCBQbGF5ZXIuIi8+DQoJCTwhLS0gc3Vic3RpdHV0aW9uOiAlcCA9PSBwcmVzZW50YXRpb24gdGl0bGUgLS0+DQoJCTwhLS0gc3Vic3RpdHV0aW9uOiAlcyA9PSBzbGlkZSB0aXRsZSAtLT4NCgkJPCEtLSBzdWJzdGl0dXRpb246ICVuID09IHNsaWRlIG51bWJlciAtLT4NCgkJPHVpdGV4dCBuYW1lPSJCT09LTUFSSyIgdmFsdWU9IkFkb2JlIFByZXNlbnRlciAtICVwIi8+DQoJCTwhLS0gc3Vic3RpdHV0aW9uOiAlcCA9PSBwcmVzZW50YXRpb24gdGl0bGUgLS0+DQoJCTwhLS0gc3Vic3RpdHV0aW9uOiAlcyA9PSBzbGlkZSB0aXRsZSAtLT4NCgkJPCEtLSBzdWJzdGl0dXRpb246ICVuID09IHNsaWRlIG51bWJlciAtLT4NCgkJPHVpdGV4dCBuYW1lPSJCT09LTUFSS1NMSURFIiB2YWx1ZT0iQWRvYmUgUHJlc2VudGVyIC0gJXAgJXMiLz4NCgkJPHVpdGV4dCBuYW1lPSJTSE9XU0lERUJBUiIgdmFsdWU9Ik1vbnRyZXIgbCdlbmNhZHLDqSBhdXggcGFydGljaXBhbnRzIi8+DQoJCTx1aXRleHQgbmFtZT0iTVVURSIgdmFsdWU9Ik11ZXQiLz4NCgkJPHVpdGV4dCBuYW1lPSJET0NXUkFQX1RJVExFIiB2YWx1ZT0iUGnDqGNlIGpvaW50ZSBQcmVzZW50ZXIiLz4NCgkJPHVpdGV4dCBuYW1lPSJET0NXUkFQX01TRyIgdmFsdWU9IkVucmVnaXN0cmVyIHN1ciBtb24gb3JkaW5hdGV1ciIvPg0KCQk8dWl0ZXh0IG5hbWU9IkRPQ1dSQVBfUFJPTVBUIiB2YWx1ZT0iQ2xpcXVlciBwb3VyIHTDqWzDqWNoYXJnZXIiLz4NCgk8L2xhbmd1YWdlPg0KCTxsYW5ndWFnZSBpZD0iamEiPg0KCQk8IS0tIGZvcm1hdCBmb3IgdWlmb250IHZhbHVlIGlzICJmb250LHNpemUsaXNib2xkLGlzaXRhbGljLGlzc2hhZG93ZWQiIC0tPg0KCQk8dWlmb250IG5hbWU9IkZPTlRfUVVJWlpJTkciIHZhbHVlPSJWZXJkYW5hLDksZmFsc2UsZmFsc2UsZmFsc2UiLz4NCgkJPHVpZm9udCBuYW1lPSJGT05UX1NDUlVCU1RBVFVTIiB2YWx1ZT0iVmVyZGFuYSwxMSxmYWxzZSxmYWxzZSx0cnVlIi8+DQoJCTx1aWZvbnQgbmFtZT0iRk9OVF9TQ1JVQlRJTUUiIHZhbHVlPSJWZXJkYW5hLDksZmFsc2UsZmFsc2UsdHJ1ZSIvPg0KCQk8dWlmb250IG5hbWU9IkZPTlRfRUxBUFNFRFRJTUUiIHZhbHVlPSJWZXJkYW5hLDExLHRydWUsZmFsc2UsZmFsc2UiLz4NCgkJPHVpZm9udCBuYW1lPSJGT05UX1VUSUxTTUVOVSIgdmFsdWU9IlZlcmRhbmEsOSx0cnVlLGZhbHNlLGZhbHNlIi8+DQoJCTx1aWZvbnQgbmFtZT0iRk9OVF9UQUJTIiB2YWx1ZT0iVmVyZGFuYSwxMCxmYWxzZSxmYWxzZSxmYWxzZSIvPg0KCQk8dWlmb250IG5hbWU9IkZPTlRfUFJFU0VOVEFUSU9OTkFNRSIgdmFsdWU9IlZlcmRhbmEsMTUsZmFsc2UsZmFsc2UsdHJ1ZSIvPg0KCQk8dWlmb250IG5hbWU9IkZPTlRfUFJFU0VOVEVSTkFNRSIgdmFsdWU9IlZlcmRhbmEsMTUsdHJ1ZSxmYWxzZSx0cnVlIi8+DQoJCTx1aWZvbnQgbmFtZT0iRk9OVF9QUkVTRU5URVJUSVRMRSIgdmFsdWU9IlZlcmRhbmEsMTEsZmFsc2UsZmFsc2UsdHJ1ZSIvPg0KCQk8dWlmb250IG5hbWU9IkZPTlRfQklPQlROIiB2YWx1ZT0iVmVyZGFuYSwxMCxmYWxzZSxmYWxzZSx0cnVlIi8+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ExLGZhbHNlLGZhbHNlLHRydWUiLz4NCgkJPHVpZm9udCBuYW1lPSJGT05UX0JJT1dJTiIgdmFsdWU9IlZlcmRhbmEsMTEsZmFsc2UsZmFsc2UsZmFsc2UiLz4NCgkJPHVpZm9udCBuYW1lPSJGT05UX0xJU1RIRUFESU5HIiB2YWx1ZT0iVmVyZGFuYSwxMSxmYWxzZSxmYWxzZSxmYWxzZSIvPg0KCQk8dWlmb250IG5hbWU9IkZPTlRfV0lOVElUTEUiIHZhbHVlPSJWZXJkYW5hLDExLGZhbHNlLGZhbHNlLHRydWUiLz4NCgkJPHVpZm9udCBuYW1lPSJGT05UX0FUVEFDSE1FTlRTIiB2YWx1ZT0iVmVyZGFuYSwxMSxmYWxzZSxmYWxzZSx0cnVlIi8+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DQoJCTx1aWZvbnQgbmFtZT0iRk9OVF9RVUlaUE9EX1FVSVpfUVVFU1RJT05fQ09VTlRfVkFMVUUiIHZhbHVlPSJWZXJkYW5hLDksdHJ1ZSxmYWxzZSx0cnVlIi8+DQoJCTx1aWZvbnQgbmFtZT0iRk9OVF9RVUlaUE9EX1FVSVpfUVVFU1RJT05fQVRURU1QVEVEIiB2YWx1ZT0iVmVyZGFuYSw5LGZhbHNlLGZhbHNlLHRydWUiLz4NCgkJPHVpZm9udCBuYW1lPSJGT05UX1FVSVpQT0RfUVVJWl9RVUVTVElPTl9BVFRFTVBURURfVkFMVUUiIHZhbHVlPSJWZXJkYW5hLDksdHJ1ZSxmYWxzZSx0cnVlIi8+DQoJCTx1aWZvbnQgbmFtZT0iRk9OVF9RVUlaUE9EX1FVSVpfU0NPUkVfVEFHIiB2YWx1ZT0iVmVyZGFuYSwxMSx0cnVlLGZhbHNlLHRydWUiLz4NCgkJPHVpZm9udCBuYW1lPSJGT05UX1FVSVpQT0RfUVVJWl9TQ09SRSIgdmFsdWU9IlZlcmRhbmEsOSxmYWxzZSxmYWxzZSx0cnVlIi8+DQoJCTx1aWZvbnQgbmFtZT0iRk9OVF9RVUlaUE9EX1FVSVpfU0NPUkVfVkFMVUUiIHZhbHVlPSJWZXJkYW5hLDksdHJ1ZSxmYWxzZSx0cnVlIi8+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DQoJCTx1aWZvbnQgbmFtZT0iRk9OVF9RVUlaUE9EX1FVSVpfUEFTU1NDT1JFX1ZBTFVFIiB2YWx1ZT0iVmVyZGFuYSw5LHRydWUsZmFsc2UsdHJ1ZSIvPg0KCQk8IS0tIHVpdGV4dCAtLT4NCgkJPCEtLSBzdWJzdGl0dXRpb246ICVuID09IHNsaWRlIG51bWJlciAtLT4NCgkJPHVpdGV4dCBuYW1lPSJVTk5BTUVEU0xJREVUSVRMRSIgdmFsdWU9IuOCueODqeOCpOODiSA6ICVuIi8+DQoJCTwhLS0gc3Vic3RpdHV0aW9uOiAlbiA9PSBzbGlkZSBudW1iZXIgLS0+DQoJCTwhLS0gc3Vic3RpdHV0aW9uOiAldCA9PSB0b3RhbCBzbGlkZSBjb3VudCAtLT4NCgkJPHVpdGV4dCBuYW1lPSJTQ1JVQkJBUlNUQVRVU19TTElERUlORk8iIHZhbHVlPSLjgrnjg6njgqTjg4kgOiAlbiAvICV0IHwgIi8+DQoJCTx1aXRleHQgbmFtZT0iU0NSVUJCQVJTVEFUVVNfU1RPUFBFRCIgdmFsdWU9IuWBnOatoiIvPg0KCQk8dWl0ZXh0IG5hbWU9IlNDUlVCQkFSU1RBVFVTX1BMQVlJTkciIHZhbHVlPSLlho3nlJ/kuK0iLz4NCgkJPHVpdGV4dCBuYW1lPSJTQ1JVQkJBUlNUQVRVU19OT0FVRElPIiB2YWx1ZT0i6Z+z5aOw44Gq44GXIi8+DQoJCTx1aXRleHQgbmFtZT0iU0NSVUJCQVJTVEFUVVNfVklEUExBWUlORyIgdmFsdWU9IuODk+ODh+OCquWGjeeUn+S4rSIvPg0KCQk8dWl0ZXh0IG5hbWU9IlNDUlVCQkFSU1RBVFVTX0xPQURJTkciIHZhbHVlPSLjg63jg7zjg4nkuK0iLz4NCgkJPHVpdGV4dCBuYW1lPSJTQ1JVQkJBUlNUQVRVU19CVUZGRVJJTkciIHZhbHVlPSLjg5Djg4Pjg5XjgqHkuK0iLz4NCgkJPHVpdGV4dCBuYW1lPSJTQ1JVQkJBUlNUQVRVU19RVUVTVElPTiIgdmFsdWU9IuizquWVj+OBq+etlOOBiOOBpuS4i+OBleOBhCIvPg0KCQk8dWl0ZXh0IG5hbWU9IlNDUlVCQkFSU1RBVFVTX1JFVklFV1FVSVoiIHZhbHVlPSLjgq/jgqTjgrrjgpLjg6zjg5Pjg6Xjg7zjgZfjgabjgYTjgb7jgZkiLz4NCgkJPCEtLSBzdWJzdGl0dXRpb246ICVtID09IG1pbnV0ZXMgcmVtYWluaW5nIC0tPg0KCQk8IS0tIHN1YnN0aXR1dGlvbjogJXMgPT0gc2Vjb25kcyByZW1haW5pbmcgLS0+DQoJCTx1aXRleHQgbmFtZT0iRUxBUFNFRCIgdmFsdWU9Iuaui+OCiiA6ICVtIOWIhiAlcyDnp5IiLz4NCgkJPHVpdGV4dCBuYW1lPSJOT1RGT1VORCIgdmFsdWU9IuS9leOCguimi+OBpOOBi+OCiuOBvuOBm+OCkyIvPg0KCQk8dWl0ZXh0IG5hbWU9IkFUVEFDSE1FTlRTIiB2YWx1ZT0i5re75LuYIi8+DQoJCTwhLS0gc3Vic3RpdHV0aW9uOiAlcCA9PSBjdXJyZW50IHNwZWFrZXIncyB0aXRsZSAtLT4NCgkJPHVpdGV4dCBuYW1lPSJCSU9XSU5fVElUTEUiIHZhbHVlPSLntYzmrbQgOiAlcCIvPg0KCQk8dWl0ZXh0IG5hbWU9IkJJT0JUTl9USVRMRSIgdmFsdWU9Iue1jOattCIvPg0KCQk8dWl0ZXh0IG5hbWU9IkRJVklERVJCVE5fVElUTEUiIHZhbHVlPSJ8Ii8+DQoJCTx1aXRleHQgbmFtZT0iQ09OVEFDVEJUTl9USVRMRSIgdmFsdWU9IuOBiuWVj+OBhOWQiOOCj+OBmyIvPg0KCQk8dWl0ZXh0IG5hbWU9IlRBQl9RVUlaIiB2YWx1ZT0i44Kv44Kk44K6Ii8+DQoJCTx1aXRleHQgbmFtZT0iVEFCX09VVExJTkUiIHZhbHVlPSLjgqLjgqbjg4jjg6njgqTjg7MiLz4NCgkJPHVpdGV4dCBuYW1lPSJUQUJfVEhVTUIiIHZhbHVlPSLjgrXjg6Djg43jg7zjg6siLz4NCgkJPHVpdGV4dCBuYW1lPSJUQUJfTk9URVMiIHZhbHVlPSLjg47jg7zjg4giLz4NCgkJPHVpdGV4dCBuYW1lPSJUQUJfU0VBUkNIIiB2YWx1ZT0i5qSc57SiIi8+DQoJCTx1aXRleHQgbmFtZT0iU0xJREVfSEVBRElORyIgdmFsdWU9IuOCueODqeOCpOODieOCv+OCpOODiOODqyIvPg0KCQk8dWl0ZXh0IG5hbWU9IkRVUkFUSU9OX0hFQURJTkciIHZhbHVlPSLplbfjgZUiLz4NCgkJPHVpdGV4dCBuYW1lPSJTRUFSQ0hfSEVBRElORyIgdmFsdWU9IuaknOe0ouOBmeOCi+ODhuOCreOCueODiCA6ICIvPg0KCQk8dWl0ZXh0IG5hbWU9IlRIVU1CX0hFQURJTkciIHZhbHVlPSLjgrnjg6njgqTjg4kiLz4NCgkJPHVpdGV4dCBuYW1lPSJUSFVNQl9JTkZPIiB2YWx1ZT0i44K544Op44Kk44OJ44K/44Kk44OI44OrIC8g6ZW344GVIi8+DQoJCTx1aXRleHQgbmFtZT0iQVRUQUNITkFNRV9IRUFESU5HIiB2YWx1ZT0i44OV44Kh44Kk44Or5ZCNIi8+DQoJCTx1aXRleHQgbmFtZT0iQVRUQUNIU0laRV9IRUFESU5HIiB2YWx1ZT0i44K144Kk44K6Ii8+DQoJCTx1aXRleHQgbmFtZT0iU0xJREVfTk9URVMiIHZhbHVlPSLjgrnjg6njgqTjg4njg47jg7zjg4giLz4NCgkJPCEtLXF1aXogcG9kIGFuZCBtZXNzYWdlIGJveCB0ZXh0cy0tPg0KCQk8dWl0ZXh0IG5hbWU9IlFVSVpQT0RfUVVJWl9BVFRFTVBUIiB2YWx1ZT0i44Kv44Kk44K66Kmm6KGM5Zue5pWwIDogIi8+DQoJCTx1aXRleHQgbmFtZT0iUVVJWlBPRF9RVUlaX0FUVEVNUFRfVkFMVUUiIHZhbHVlPSIlbiAvICV0Ii8+DQoJCTx1aXRleHQgbmFtZT0iUVVJWlBPRF9RVUlaX1NDT1JFIiB2YWx1ZT0i44K544Kz44KiIDogIi8+DQoJCTx1aXRleHQgbmFtZT0iUVVJWlBPRF9RVUlaX1BBU1NTQ09SRSIgdmFsdWU9IuWQiOagvOeCuSA6Ii8+DQoJCTx1aXRleHQgbmFtZT0iUVVJWlBPRF9RVUlaX01BWFNDT1JFIiB2YWx1ZT0i5pyA6auY5b6X54K5IDogIi8+DQoJCTx1aXRleHQgbmFtZT0iUVVJWlBPRF9RVUVTQVRNUFRfU1RSIiB2YWx1ZT0i6Kmm6KGM5Zue5pWwIDogJW4gLyAldCIvPg0KCQk8dWl0ZXh0IG5hbWU9IlFVSVpQT0RfUVVFU1RZUEVfU1RSIiB2YWx1ZT0i44K/44Kk44OXIDogJXMiLz4NCgkJPHVpdGV4dCBuYW1lPSJRVUlaUE9EX1FVRVNUWVBFX0dSRCIgdmFsdWU9IuipleS+oSIvPg0KCQk8dWl0ZXh0IG5hbWU9IlFVSVpQT0RfUVVFU1RZUEVfU1ZZIiB2YWx1ZT0i44Ki44Oz44Kx44O844OIIi8+DQoJCTx1aXRleHQgbmFtZT0iUVVJWlBPRF9RVUlaQVRNUFRfSU5GIiB2YWx1ZT0i54Sh5Yi26ZmQIi8+DQoJCTx1aXRleHQgbmFtZT0iUVVJWlBPRF9RVUVTQVRNUFRfSU5GIiB2YWx1ZT0i54Sh5Yi26ZmQIi8+DQoJCTx1aXRleHQgbmFtZT0iV0FSTklOR01TR19ZRVNTVFJJTkciIHZhbHVlPSLjga/jgYQiLz4NCgkJPHVpdGV4dCBuYW1lPSJXQVJOSU5HTVNHX05PU1RSSU5HIiB2YWx1ZT0i44GE44GE44GIIi8+DQoJCTx1aXRleHQgbmFtZT0iV0FSTklOR01TR19USVRMRVNUUklORyIgdmFsdWU9IuOCr+OCpOOCuuOBruODiuODk+OCsuODvOOCt+ODp+ODs+OBq+mWouOBmeOCi+itpuWRiiIvPg0KCQk8dWl0ZXh0IG5hbWU9IldBUk5JTkdNU0dfTVNHU1RSSU5HIiB2YWx1ZT0i44GT44Gu44Kv44Kk44K644Gr44Gv44CB44G+44Gg6Kej562U44GX44Gm44GE44Gq44GE6LOq5ZWP44GM44GC44KK44G+44GZ44CCDQoNCiDjgq/jgqTjgrrjgpLntYLkuobjgZnjgovjgavjga/jgIHjgIzjga/jgYTjgI3jgpLjgq/jg6rjg4Pjgq/jgZfjgb7jgZnjgILjgq/jgqTjgrrjgpLntprooYzjgZnjgovjgavjga/jgIHjgIzjgYTjgYTjgYjjgI3jgpLjgq/jg6rjg4Pjgq/jgZfjgb7jgZnjgIIiLz4NCgkJPHVpdGV4dCBuYW1lPSJJTkZPUk1BVElPTl9IMjY0X0ZMQVNIUExBWUVSIiB2YWx1ZT0i44GK5L2/44GE44Gu44Kz44Oz44OU44Ol44O844K/44Gr54++5Zyo44Kk44Oz44K544OI44O844Or44GV44KM44Gm44GE44KLIEZsYXNoIFBsYXllciDjga7jg5Djg7zjgrjjg6fjg7Pjga/jgIHjgZPjga7jg5Pjg4fjgqrjgpLjgrXjg53jg7zjg4jjgZfjgabjgYTjgb7jgZvjgpPjgILmnIDmlrDjga4gRmxhc2ggUGxheWVyIOOCkuODgOOCpuODs+ODreODvOODieOBmeOCi+OBq+OBr+OAgeODk+ODh+OCqumgmOWfn+OCkuOCr+ODquODg+OCr+OBl+OBpuOBj+OBoOOBleOBhOOAgiIvPg0KCQk8IS0tIHN1YnN0aXR1dGlvbjogJXAgPT0gcHJlc2VudGF0aW9uIHRpdGxlIC0tPg0KCQk8IS0tIHN1YnN0aXR1dGlvbjogJXMgPT0gc2xpZGUgdGl0bGUgLS0+DQoJCTwhLS0gc3Vic3RpdHV0aW9uOiAlbiA9PSBzbGlkZSBudW1iZXIgLS0+DQoJCTx1aXRleHQgbmFtZT0iQk9PS01BUksiIHZhbHVlPSJBZG9iZSBQcmVzZW50ZXIgLSAlcCIvPg0KCQk8IS0tIHN1YnN0aXR1dGlvbjogJXAgPT0gcHJlc2VudGF0aW9uIHRpdGxlIC0tPg0KCQk8IS0tIHN1YnN0aXR1dGlvbjogJXMgPT0gc2xpZGUgdGl0bGUgLS0+DQoJCTwhLS0gc3Vic3RpdHV0aW9uOiAlbiA9PSBzbGlkZSBudW1iZXIgLS0+DQoJCTx1aXRleHQgbmFtZT0iQk9PS01BUktTTElERSIgdmFsdWU9IkFkb2JlIFByZXNlbnRlciAtICVwICVzIi8+DQoJCTx1aXRleHQgbmFtZT0iU0hPV1NJREVCQVIiIHZhbHVlPSLjgrXjgqTjg4njg5Djg7zjgpLlj4LliqDogIXjgavopovjgZvjgosiLz4NCgkJPHVpdGV4dCBuYW1lPSJNVVRFIiB2YWx1ZT0i44Of44Ol44O844OIIi8+DQoJCTx1aXRleHQgbmFtZT0iRE9DV1JBUF9USVRMRSIgdmFsdWU9IlByZXNlbnRlciDmt7vku5jjg5XjgqHjgqTjg6siLz4NCgkJPHVpdGV4dCBuYW1lPSJET0NXUkFQX01TRyIgdmFsdWU9IuODnuOCpOOCs+ODs+ODlOODpeODvOOCv+OBq+S/neWtmCIvPg0KCQk8dWl0ZXh0IG5hbWU9IkRPQ1dSQVBfUFJPTVBUIiB2YWx1ZT0i44Kv44Oq44OD44Kv44GX44Gm44OA44Km44Oz44Ot44O844OJIi8+DQoJPC9sYW5ndWFnZT4NCgk8bGFuZ3VhZ2UgaWQ9ImtvIj4NCgkJPCEtLSBmb3JtYXQgZm9yIHVpZm9udCB2YWx1ZSBpcyAiZm9udCxzaXplLGlzYm9sZCxpc2l0YWxpYyxpc3NoYWRvd2VkIiAtLT4NCgkJPHVpZm9udCBuYW1lPSJGT05UX1FVSVpaSU5HIiB2YWx1ZT0iVmVyZGFuYSw5LGZhbHNlLGZhbHNlLGZhbHNlIi8+DQoJCTx1aWZvbnQgbmFtZT0iRk9OVF9TQ1JVQlNUQVRVUyIgdmFsdWU9IlZlcmRhbmEsMTEsZmFsc2UsZmFsc2UsdHJ1ZSIvPg0KCQk8dWlmb250IG5hbWU9IkZPTlRfU0NSVUJUSU1FIiB2YWx1ZT0iVmVyZGFuYSw5LGZhbHNlLGZhbHNlLHRydWUiLz4NCgkJPHVpZm9udCBuYW1lPSJGT05UX0VMQVBTRURUSU1FIiB2YWx1ZT0iVmVyZGFuYSwxMSx0cnVlLGZhbHNlLGZhbHNlIi8+DQoJCTx1aWZvbnQgbmFtZT0iRk9OVF9VVElMU01FTlUiIHZhbHVlPSJWZXJkYW5hLDksdHJ1ZSxmYWxzZSxmYWxzZSIvPg0KCQk8dWlmb250IG5hbWU9IkZPTlRfVEFCUyIgdmFsdWU9IlZlcmRhbmEsMTEsZmFsc2UsZmFsc2UsZmFsc2UiLz4NCgkJPHVpZm9udCBuYW1lPSJGT05UX1BSRVNFTlRBVElPTk5BTUUiIHZhbHVlPSJWZXJkYW5hLDE1LGZhbHNlLGZhbHNlLHRydWUiLz4NCgkJPHVpZm9udCBuYW1lPSJGT05UX1BSRVNFTlRFUk5BTUUiIHZhbHVlPSJWZXJkYW5hLDE1LHRydWUsZmFsc2UsdHJ1ZSIvPg0KCQk8dWlmb250IG5hbWU9IkZPTlRfUFJFU0VOVEVSVElUTEUiIHZhbHVlPSJWZXJkYW5hLDExLGZhbHNlLGZhbHNlLHRydWUiLz4NCgkJPHVpZm9udCBuYW1lPSJGT05UX0JJT0JUTiIgdmFsdWU9IlZlcmRhbmEsMTEsZmFsc2UsZmFsc2UsdHJ1ZSIvPg0KCQk8dWlmb250IG5hbWU9IkZPTlRfTk9URVMiIHZhbHVlPSJWZXJkYW5hLDExLGZhbHNlLGZhbHNlLGZhbHNlIi8+DQoJCTx1aWZvbnQgbmFtZT0iRk9OVF9PVVRMSU5FIiB2YWx1ZT0iVmVyZGFuYSwxMSxmYWxzZSxmYWxzZSx0cnVlIi8+DQoJCTx1aWZvbnQgbmFtZT0iRk9OVF9TRUFSQ0giIHZhbHVlPSJWZXJkYW5hLDExLGZhbHNlLGZhbHNlLHRydWUiLz4NCgkJPHVpZm9udCBuYW1lPSJGT05UX1RIVU1CIiB2YWx1ZT0iVmVyZGFuYSwxMSxmYWxzZSxmYWxzZSx0cnVlIi8+DQoJCTx1aWZvbnQgbmFtZT0iRk9OVF9CSU9XSU4iIHZhbHVlPSJWZXJkYW5hLDExLGZhbHNlLGZhbHNlLGZhbHNlIi8+DQoJCTx1aWZvbnQgbmFtZT0iRk9OVF9MSVNUSEVBRElORyIgdmFsdWU9IlZlcmRhbmEsMTEsZmFsc2UsZmFsc2UsZmFsc2UiLz4NCgkJPHVpZm9udCBuYW1lPSJGT05UX1dJTlRJVExFIiB2YWx1ZT0iVmVyZGFuYSwxMSxmYWxzZSxmYWxzZSx0cnVlIi8+DQoJCTx1aWZvbnQgbmFtZT0iRk9OVF9BVFRBQ0hNRU5UUyIgdmFsdWU9IlZlcmRhbmEsMTEsZmFsc2UsZmFsc2UsdHJ1ZSIvPg0KCQk8IS0tcXVpeiBwb2QgYW5kIG1lc3NhZ2UgYm94IHRleHQgZm9udHMtLT4NCgkJPHVpZm9udCBuYW1lPSJGT05UX01TR0JPWF9XSU5USVRMRSIgdmFsdWU9IlZlcmRhbmEsMTEsdHJ1ZSxmYWxzZSx0cnVlIi8+DQoJCTx1aWZvbnQgbmFtZT0iRk9OVF9NU0dCT1hfTVNHIiB2YWx1ZT0iVmVyZGFuYSwxMSxmYWxzZSxmYWxzZSx0cnVlIi8+DQoJCTx1aWZvbnQgbmFtZT0iRk9OVF9NU0dCT1hfT1BUSU9OUyIgdmFsdWU9IlZlcmRhbmEsOSx0cnVlLGZhbHNlLHRydWUiLz4NCgkJPHVpZm9udCBuYW1lPSJGT05UX1FVSVpQT0RfUVVJWl9USVRMRSIgdmFsdWU9IlZlcmRhbmEsMTEsdHJ1ZSxmYWxzZSx0cnVlIi8+DQoJCTx1aWZvbnQgbmFtZT0iRk9OVF9RVUlaUE9EX1FVSVpfQVRURU1QVCIgdmFsdWU9IlZlcmRhbmEsOSxmYWxzZSxmYWxzZSx0cnVlIi8+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DQoJCTx1aWZvbnQgbmFtZT0iRk9OVF9RVUlaUE9EX1FVRVNUSU9OX0FUVEVNUFRfVkFMVUUiIHZhbHVlPSJWZXJkYW5hLDksdHJ1ZSxmYWxzZSx0cnVlIi8+DQoJCTx1aWZvbnQgbmFtZT0iRk9OVF9RVUlaUE9EX1FVRVNUSU9OX1RBRyIgdmFsdWU9IlZlcmRhbmEsMTEsdHJ1ZSxmYWxzZSx0cnVlIi8+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DQoJCTx1aWZvbnQgbmFtZT0iRk9OVF9RVUlaUE9EX1FVSVpfUVVFU1RJT05fQVRURU1QVEVEX1ZBTFVFIiB2YWx1ZT0iVmVyZGFuYSw5LHRydWUsZmFsc2UsdHJ1ZSIvPg0KCQk8dWlmb250IG5hbWU9IkZPTlRfUVVJWlBPRF9RVUlaX1NDT1JFX1RBRyIgdmFsdWU9IlZlcmRhbmEsMTEsdHJ1ZSxmYWxzZSx0cnVlIi8+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DQoJCTwhLS0gc3Vic3RpdHV0aW9uOiAlbiA9PSBzbGlkZSBudW1iZXIgLS0+DQoJCTx1aXRleHQgbmFtZT0iVU5OQU1FRFNMSURFVElUTEUiIHZhbHVlPSLsiqzrnbzsnbTrk5wgJW4iLz4NCgkJPCEtLSBzdWJzdGl0dXRpb246ICVuID09IHNsaWRlIG51bWJlciAtLT4NCgkJPCEtLSBzdWJzdGl0dXRpb246ICV0ID09IHRvdGFsIHNsaWRlIGNvdW50IC0tPg0KCQk8dWl0ZXh0IG5hbWU9IlNDUlVCQkFSU1RBVFVTX1NMSURFSU5GTyIgdmFsdWU9IuyKrOudvOydtOuTnCAlbiAvICV0IHwgIi8+DQoJCTx1aXRleHQgbmFtZT0iU0NSVUJCQVJTVEFUVVNfU1RPUFBFRCIgdmFsdWU9IuykkeyngOuQqCIvPg0KCQk8dWl0ZXh0IG5hbWU9IlNDUlVCQkFSU1RBVFVTX1BMQVlJTkciIHZhbHVlPSLsnqzsg50iLz4NCgkJPHVpdGV4dCBuYW1lPSJTQ1JVQkJBUlNUQVRVU19OT0FVRElPIiB2YWx1ZT0i7Jik65SU7JikIOyXhuydjCIvPg0KCQk8dWl0ZXh0IG5hbWU9IlNDUlVCQkFSU1RBVFVTX1ZJRFBMQVlJTkciIHZhbHVlPSLruYTrlJTsmKQg7J6s7IOdIOykkSIvPg0KCQk8dWl0ZXh0IG5hbWU9IlNDUlVCQkFSU1RBVFVTX0xPQURJTkciIHZhbHVlPSLroZzrlKkiLz4NCgkJPHVpdGV4dCBuYW1lPSJTQ1JVQkJBUlNUQVRVU19CVUZGRVJJTkciIHZhbHVlPSLrsoTtjbzrp4EiLz4NCgkJPHVpdGV4dCBuYW1lPSJTQ1JVQkJBUlNUQVRVU19RVUVTVElPTiIgdmFsdWU9IuyniOusuOyXkCDri7XtlZjquLAiLz4NCgkJPHVpdGV4dCBuYW1lPSJTQ1JVQkJBUlNUQVRVU19SRVZJRVdRVUlaIiB2YWx1ZT0i7KeI66y4IOuLpOyLnOuztOq4sCIvPg0KCQk8IS0tIHN1YnN0aXR1dGlvbjogJW0gPT0gbWludXRlcyByZW1haW5pbmcgLS0+DQoJCTwhLS0gc3Vic3RpdHV0aW9uOiAlcyA9PSBzZWNvbmRzIHJlbWFpbmluZyAtLT4NCgkJPHVpdGV4dCBuYW1lPSJFTEFQU0VEIiB2YWx1ZT0iJW3rtoQgJXPstIgg64Ko7J2MIi8+DQoJCTx1aXRleHQgbmFtZT0iTk9URk9VTkQiIHZhbHVlPSLsl4bsnYwiLz4NCgkJPHVpdGV4dCBuYW1lPSJBVFRBQ0hNRU5UUyIgdmFsdWU9IuyyqOu2gCDtjIzsnbwiLz4NCgkJPCEtLSBzdWJzdGl0dXRpb246ICVwID09IGN1cnJlbnQgc3BlYWtlcidzIHRpdGxlIC0tPg0KCQk8dWl0ZXh0IG5hbWU9IkJJT1dJTl9USVRMRSIgdmFsdWU9IuqyveugpSDshozqsJw6ICVwIi8+DQoJCTx1aXRleHQgbmFtZT0iQklPQlROX1RJVExFIiB2YWx1ZT0i6rK966ClIOyGjOqwnCIvPg0KCQk8dWl0ZXh0IG5hbWU9IkRJVklERVJCVE5fVElUTEUiIHZhbHVlPSJ8Ii8+DQoJCTx1aXRleHQgbmFtZT0iQ09OVEFDVEJUTl9USVRMRSIgdmFsdWU9IuyXsOudveyymCIvPg0KCQk8dWl0ZXh0IG5hbWU9IlRBQl9RVUlaIiB2YWx1ZT0i7YC07KaIIi8+DQoJCTx1aXRleHQgbmFtZT0iVEFCX09VVExJTkUiIHZhbHVlPSLqsJzsmpQiLz4NCgkJPHVpdGV4dCBuYW1lPSJUQUJfVEhVTUIiIHZhbHVlPSLstpXshoztjJAiLz4NCgkJPHVpdGV4dCBuYW1lPSJUQUJfTk9URVMiIHZhbHVlPSLrhbjtirgiLz4NCgkJPHVpdGV4dCBuYW1lPSJUQUJfU0VBUkNIIiB2YWx1ZT0i6rKA7IOJIi8+DQoJCTx1aXRleHQgbmFtZT0iU0xJREVfSEVBRElORyIgdmFsdWU9IuyKrOudvOydtOuTnCDsoJzrqqkiLz4NCgkJPHVpdGV4dCBuYW1lPSJEVVJBVElPTl9IRUFESU5HIiB2YWx1ZT0i7J6s7IOd7Iuc6rCEIi8+DQoJCTx1aXRleHQgbmFtZT0iU0VBUkNIX0hFQURJTkciIHZhbHVlPSLthY3siqTtirgg6rKA7IOJOiIvPg0KCQk8dWl0ZXh0IG5hbWU9IlRIVU1CX0hFQURJTkciIHZhbHVlPSLsiqzrnbzsnbTrk5wiLz4NCgkJPHVpdGV4dCBuYW1lPSJUSFVNQl9JTkZPIiB2YWx1ZT0i7KCc66qpL+yerOyDneyLnOqwhCIvPg0KCQk8dWl0ZXh0IG5hbWU9IkFUVEFDSE5BTUVfSEVBRElORyIgdmFsdWU9Iu2MjOydvCDsnbTrpoQiLz4NCgkJPHVpdGV4dCBuYW1lPSJBVFRBQ0hTSVpFX0hFQURJTkciIHZhbHVlPSLtgazquLAiLz4NCgkJPHVpdGV4dCBuYW1lPSJTTElERV9OT1RFUyIgdmFsdWU9IuyKrOudvOydtOuTnCDrhbjtirgiLz4NCgkJPCEtLXF1aXogcG9kIGFuZCBtZXNzYWdlIGJveCB0ZXh0cy0tPg0KCQk8dWl0ZXh0IG5hbWU9IlFVSVpQT0RfUVVJWl9BVFRFTVBUIiB2YWx1ZT0i7YC07KaIIOyLnOuPhCDtmp/siJg6Ii8+DQoJCTx1aXRleHQgbmFtZT0iUVVJWlBPRF9RVUlaX0FUVEVNUFRfVkFMVUUiIHZhbHVlPSIlbi8ldCIvPg0KCQk8dWl0ZXh0IG5hbWU9IlFVSVpQT0RfUVVJWl9TQ09SRSIgdmFsdWU9IuuTneygkDoiLz4NCgkJPHVpdGV4dCBuYW1lPSJRVUlaUE9EX1FVSVpfUEFTU1NDT1JFIiB2YWx1ZT0i7Ya16rO8IOygkOyImDoiLz4NCgkJPHVpdGV4dCBuYW1lPSJRVUlaUE9EX1FVSVpfTUFYU0NPUkUiIHZhbHVlPSLstZzqs6Ag7KCQ7IiYOiIvPg0KCQk8dWl0ZXh0IG5hbWU9IlFVSVpQT0RfUVVFU0FUTVBUX1NUUiIgdmFsdWU9IuyLnOuPhCDtmp/siJg6ICVuLyV0Ii8+DQoJCTx1aXRleHQgbmFtZT0iUVVJWlBPRF9RVUVTVFlQRV9TVFIiIHZhbHVlPSLsnKDtmJU6ICVzIi8+DQoJCTx1aXRleHQgbmFtZT0iUVVJWlBPRF9RVUVTVFlQRV9HUkQiIHZhbHVlPSLsoJDsiJgg66ek6riw6riwIOyZhOujjCIvPg0KCQk8dWl0ZXh0IG5hbWU9IlFVSVpQT0RfUVVFU1RZUEVfU1ZZIiB2YWx1ZT0i7ISk66y4IOyhsOyCrCIvPg0KCQk8dWl0ZXh0IG5hbWU9IlFVSVpQT0RfUVVJWkFUTVBUX0lORiIgdmFsdWU9IuustO2VnCIvPg0KCQk8dWl0ZXh0IG5hbWU9IlFVSVpQT0RfUVVFU0FUTVBUX0lORiIgdmFsdWU9IuustO2VnCIvPg0KCQk8dWl0ZXh0IG5hbWU9IldBUk5JTkdNU0dfWUVTU1RSSU5HIiB2YWx1ZT0i7JiIIi8+DQoJCTx1aXRleHQgbmFtZT0iV0FSTklOR01TR19OT1NUUklORyIgdmFsdWU9IuyVhOuLiOyYpCIvPg0KCQk8dWl0ZXh0IG5hbWU9IldBUk5JTkdNU0dfVElUTEVTVFJJTkciIHZhbHVlPSLtgLTspogg64K067mE6rKM7J207IWYIOqyveqzoCIvPg0KCQk8dWl0ZXh0IG5hbWU9IldBUk5JTkdNU0dfTVNHU1RSSU5HIiB2YWx1ZT0i7J20IO2AtOymiOyXkOyEnCDsi5zrj4TtlZjsp4Ag7JWK7J2AIOyniOusuOydtCDsnojsirXri4jri6QuDQoNCu2AtOymiOulvCDsooXro4ztlZjroKTrqbQgW+yYiF3rpbwg7YG066at7ZWY6rOgLCDtgLTspojrpbwg6rOE7IaN7ZWY66Ck66m0IFvslYTri4jsmKRd66W8IO2BtOumre2VmOyLreyLnOyYpC4iLz4NCgkJPHVpdGV4dCBuYW1lPSJJTkZPUk1BVElPTl9IMjY0X0ZMQVNIUExBWUVSIiB2YWx1ZT0i7Iuc7Iqk7YWc7JeQIOyEpOy5mOuQmOyWtCDsnojripQg7ZiE7J6sIOuyhOyghOydmCBGbGFzaCBQbGF5ZXLripQg7J20IOu5hOuUlOyYpOulvCDsp4Dsm5DtlZjsp4Ag7JWK7Iq164uI64ukLiDstZzsi6AgRmxhc2ggUGxheWVy66W8IOuLpOyatOuhnOuTnO2VmOugpOuptCDruYTrlJTsmKQg7JiB7Jet7J2EIO2BtOumre2VmOyLreyLnOyYpC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7LC47Jes7J6Q7JeQ6rKMIOyEuOuhnCDrp4nrjIAg67O07J206riwIi8+DQoJCTx1aXRleHQgbmFtZT0iTVVURSIgdmFsdWU9IuydjOyGjOqxsCIvPg0KCQk8dWl0ZXh0IG5hbWU9IkRPQ1dSQVBfVElUTEUiIHZhbHVlPSJQcmVzZW50ZXIg7YyM7J28IOyyqOu2gCIvPg0KCQk8dWl0ZXh0IG5hbWU9IkRPQ1dSQVBfTVNHIiB2YWx1ZT0i64K0IOy7tO2TqO2EsOyXkCDsoIDsnqUiLz4NCgkJPHVpdGV4dCBuYW1lPSJET0NXUkFQX1BST01QVCIgdmFsdWU9Iu2BtOumre2VmOyXrCDri6TsmrTroZzrk5wiLz4NCgk8L2xhbmd1YWdlPg0KCTxsYW5ndWFnZSBpZD0iZXM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DQoJCTx1aWZvbnQgbmFtZT0iRk9OVF9QUkVTRU5UQVRJT05OQU1FIiB2YWx1ZT0iVmVyZGFuYSwxNCxmYWxzZSxmYWxzZSx0cnVlIi8+DQoJCTx1aWZvbnQgbmFtZT0iRk9OVF9QUkVTRU5URVJOQU1FIiB2YWx1ZT0iVmVyZGFuYSwxMCx0cnVlLGZhbHNlLHRydWUiLz4NCgkJPHVpZm9udCBuYW1lPSJGT05UX1BSRVNFTlRFUlRJVExFIiB2YWx1ZT0iVmVyZGFuYSwxMCxmYWxzZSxmYWxzZSx0cnVlIi8+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DQoJCTx1aWZvbnQgbmFtZT0iRk9OVF9USFVNQiIgdmFsdWU9IlZlcmRhbmEsOSxmYWxzZSxmYWxzZSx0cnVlIi8+DQoJCTx1aWZvbnQgbmFtZT0iRk9OVF9CSU9XSU4iIHZhbHVlPSJWZXJkYW5hLDExLGZhbHNlLGZhbHNlLGZhbHNlIi8+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DQoJCTx1aWZvbnQgbmFtZT0iRk9OVF9RVUlaUE9EX1FVRVNUSU9OX1NDT1JFIiB2YWx1ZT0iVmVyZGFuYSw5LGZhbHNlLGZhbHNlLHRydWUiLz4NCgkJPHVpZm9udCBuYW1lPSJGT05UX1FVSVpQT0RfUVVFU1RJT05fU0NPUkVfVkFMVUUiIHZhbHVlPSJWZXJkYW5hLDksdHJ1ZSxmYWxzZSx0cnVlIi8+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DQoJCTx1aWZvbnQgbmFtZT0iRk9OVF9RVUlaUE9EX1FVSVpfTUFYU0NPUkVfVkFMVUUiIHZhbHVlPSJWZXJkYW5hLDksdHJ1ZSxmYWxzZSx0cnVlIi8+DQoJCTx1aWZvbnQgbmFtZT0iRk9OVF9RVUlaUE9EX1FVSVpfUEFTU1NDT1JFIiB2YWx1ZT0iVmVyZGFuYSw5LGZhbHNlLGZhbHNlLHRydWUiLz4NCgkJPHVpZm9udCBuYW1lPSJGT05UX1FVSVpQT0RfUVVJWl9QQVNTU0NPUkVfVkFMVUUiIHZhbHVlPSJWZXJkYW5hLDksdHJ1ZSxmYWxzZSx0cnVlIi8+DQoJCTwhLS0gdWl0ZXh0IC0tPg0KCQk8IS0tIHN1YnN0aXR1dGlvbjogJW4gPT0gc2xpZGUgbnVtYmVyIC0tPg0KCQk8dWl0ZXh0IG5hbWU9IlVOTkFNRURTTElERVRJVExFIiB2YWx1ZT0iRGlhcG9zaXRpdmEgJW4iLz4NCgkJPCEtLSBzdWJzdGl0dXRpb246ICVuID09IHNsaWRlIG51bWJlciAtLT4NCgkJPCEtLSBzdWJzdGl0dXRpb246ICV0ID09IHRvdGFsIHNsaWRlIGNvdW50IC0tPg0KCQk8dWl0ZXh0IG5hbWU9IlNDUlVCQkFSU1RBVFVTX1NMSURFSU5GTyIgdmFsdWU9IkRpYXBvc2l0aXZhICVuIC8gJXQgfCAiLz4NCgkJPHVpdGV4dCBuYW1lPSJTQ1JVQkJBUlNUQVRVU19TVE9QUEVEIiB2YWx1ZT0iRGV0ZW5pZGEiLz4NCgkJPHVpdGV4dCBuYW1lPSJTQ1JVQkJBUlNUQVRVU19QTEFZSU5HIiB2YWx1ZT0iUmVwcm9kdWNpZW5kbyIvPg0KCQk8dWl0ZXh0IG5hbWU9IlNDUlVCQkFSU1RBVFVTX05PQVVESU8iIHZhbHVlPSJTaW4gc29uaWRvIi8+DQoJCTx1aXRleHQgbmFtZT0iU0NSVUJCQVJTVEFUVVNfVklEUExBWUlORyIgdmFsdWU9IlbDrWRlbyBlbiByZXByb2QuIi8+DQoJCTx1aXRleHQgbmFtZT0iU0NSVUJCQVJTVEFUVVNfTE9BRElORyIgdmFsdWU9IkNhcmdhbmRvIi8+DQoJCTx1aXRleHQgbmFtZT0iU0NSVUJCQVJTVEFUVVNfQlVGRkVSSU5HIiB2YWx1ZT0iQWxtYWNlbmFuZG8gZW4gYsO6ZmVyIi8+DQoJCTx1aXRleHQgbmFtZT0iU0NSVUJCQVJTVEFUVVNfUVVFU1RJT04iIHZhbHVlPSJDb250ZXN0YXIgcHJlZ3VudGEiLz4NCgkJPHVpdGV4dCBuYW1lPSJTQ1JVQkJBUlNUQVRVU19SRVZJRVdRVUlaIiB2YWx1ZT0iUmV2aXNhbmRvIHBydWViYSIvPg0KCQk8IS0tIHN1YnN0aXR1dGlvbjogJW0gPT0gbWludXRlcyByZW1haW5pbmcgLS0+DQoJCTwhLS0gc3Vic3RpdHV0aW9uOiAlcyA9PSBzZWNvbmRzIHJlbWFpbmluZyAtLT4NCgkJPHVpdGV4dCBuYW1lPSJFTEFQU0VEIiB2YWx1ZT0iJW0gbWludXRvcyAlcyBzZWd1bmRvcyByZXN0YW50ZXMiLz4NCgkJPHVpdGV4dCBuYW1lPSJOT1RGT1VORCIgdmFsdWU9Ik5vIHNlIGhhIGVuY29udHJhZG8gbmFkYSIvPg0KCQk8dWl0ZXh0IG5hbWU9IkFUVEFDSE1FTlRTIiB2YWx1ZT0iQXJjaGl2b3MgYWRqdW50b3MiLz4NCgkJPCEtLSBzdWJzdGl0dXRpb246ICVwID09IGN1cnJlbnQgc3BlYWtlcidzIHRpdGxlIC0tPg0KCQk8dWl0ZXh0IG5hbWU9IkJJT1dJTl9USVRMRSIgdmFsdWU9IkJpb2dyYWbDrWE6ICVwIi8+DQoJCTx1aXRleHQgbmFtZT0iQklPQlROX1RJVExFIiB2YWx1ZT0iQmlvZ3JhZsOtYSIvPg0KCQk8dWl0ZXh0IG5hbWU9IkRJVklERVJCVE5fVElUTEUiIHZhbHVlPSJ8Ii8+DQoJCTx1aXRleHQgbmFtZT0iQ09OVEFDVEJUTl9USVRMRSIgdmFsdWU9IkNvbnRhY3RvIi8+DQoJCTx1aXRleHQgbmFtZT0iVEFCX1FVSVoiIHZhbHVlPSJQcnVlYmEiLz4NCgkJPHVpdGV4dCBuYW1lPSJUQUJfT1VUTElORSIgdmFsdWU9IkNvbnRvcm5vIi8+DQoJCTx1aXRleHQgbmFtZT0iVEFCX1RIVU1CIiB2YWx1ZT0iTWluaWF0LiIvPg0KCQk8dWl0ZXh0IG5hbWU9IlRBQl9OT1RFUyIgdmFsdWU9Ik5vdGFzIi8+DQoJCTx1aXRleHQgbmFtZT0iVEFCX1NFQVJDSCIgdmFsdWU9IkJ1c2NhciIvPg0KCQk8dWl0ZXh0IG5hbWU9IlNMSURFX0hFQURJTkciIHZhbHVlPSJUw610dWxvIGRlIGRpYXBvc2l0aXZhIi8+DQoJCTx1aXRleHQgbmFtZT0iRFVSQVRJT05fSEVBRElORyIgdmFsdWU9IkR1cmFjLiIvPg0KCQk8dWl0ZXh0IG5hbWU9IlNFQVJDSF9IRUFESU5HIiB2YWx1ZT0iQnVzY2FyIHRleHRvOiIvPg0KCQk8dWl0ZXh0IG5hbWU9IlRIVU1CX0hFQURJTkciIHZhbHVlPSJEaWFwb3NpdGl2YSIvPg0KCQk8dWl0ZXh0IG5hbWU9IlRIVU1CX0lORk8iIHZhbHVlPSJEdXIuL1TDrXQuIGRpYXAuIi8+DQoJCTx1aXRleHQgbmFtZT0iQVRUQUNITkFNRV9IRUFESU5HIiB2YWx1ZT0iTm9tYnJlIGRlIGFyY2hpdm8iLz4NCgkJPHVpdGV4dCBuYW1lPSJBVFRBQ0hTSVpFX0hFQURJTkciIHZhbHVlPSJUYW1hw7FvIi8+DQoJCTx1aXRleHQgbmFtZT0iU0xJREVfTk9URVMiIHZhbHVlPSJOb3RhcyBkZSBkaWFwb3NpdGl2YSIvPg0KCQk8IS0tcXVpeiBwb2QgYW5kIG1lc3NhZ2UgYm94IHRleHRzLS0+DQoJCTx1aXRleHQgbmFtZT0iUVVJWlBPRF9RVUlaX0FUVEVNUFQiIHZhbHVlPSJJbnRlbnRvIGRlIHBydWViYToiLz4NCgkJPHVpdGV4dCBuYW1lPSJRVUlaUE9EX1FVSVpfQVRURU1QVF9WQUxVRSIgdmFsdWU9IiVuIGRlICV0Ii8+DQoJCTx1aXRleHQgbmFtZT0iUVVJWlBPRF9RVUlaX1NDT1JFIiB2YWx1ZT0iUHVudHVhY2nDs246Ii8+DQoJCTx1aXRleHQgbmFtZT0iUVVJWlBPRF9RVUlaX1BBU1NTQ09SRSIgdmFsdWU9IlB1bnR1YWNpw7NuIHBhcmEgYXByb2JhcjoiLz4NCgkJPHVpdGV4dCBuYW1lPSJRVUlaUE9EX1FVSVpfTUFYU0NPUkUiIHZhbHVlPSJQdW50dWFjacOzbiBtw6F4aW1hOiIvPg0KCQk8dWl0ZXh0IG5hbWU9IlFVSVpQT0RfUVVFU0FUTVBUX1NUUiIgdmFsdWU9IkludGVudG9zOiAlbiBkZSAldCIvPg0KCQk8dWl0ZXh0IG5hbWU9IlFVSVpQT0RfUVVFU1RZUEVfU1RSIiB2YWx1ZT0iVGlwbzogJXMiLz4NCgkJPHVpdGV4dCBuYW1lPSJRVUlaUE9EX1FVRVNUWVBFX0dSRCIgdmFsdWU9IkNvbiBwdW50dWFjacOzbiIvPg0KCQk8dWl0ZXh0IG5hbWU9IlFVSVpQT0RfUVVFU1RZUEVfU1ZZIiB2YWx1ZT0iRW5jdWVzdGEiLz4NCgkJPHVpdGV4dCBuYW1lPSJRVUlaUE9EX1FVSVpBVE1QVF9JTkYiIHZhbHVlPSJJbmZpbml0byIvPg0KCQk8dWl0ZXh0IG5hbWU9IlFVSVpQT0RfUVVFU0FUTVBUX0lORiIgdmFsdWU9IkluZmluaXRvIi8+DQoJCTx1aXRleHQgbmFtZT0iV0FSTklOR01TR19ZRVNTVFJJTkciIHZhbHVlPSJTw60iLz4NCgkJPHVpdGV4dCBuYW1lPSJXQVJOSU5HTVNHX05PU1RSSU5HIiB2YWx1ZT0iTm8iLz4NCgkJPHVpdGV4dCBuYW1lPSJXQVJOSU5HTVNHX1RJVExFU1RSSU5HIiB2YWx1ZT0iQXZpc28gZGUgbmF2ZWdhY2nDs24gZGUgcHJ1ZWJhIi8+DQoJCTx1aXRleHQgbmFtZT0iV0FSTklOR01TR19NU0dTVFJJTkciIHZhbHVlPSJIYXkgcHJlZ3VudGFzIHNpbiBpbnRlbnRvcyBlbiBlc3RhIHBydWViYS4NCg0KUGFyYSBzYWxpciBkZSBsYSBwcnVlYmEsIGhhZ2EgY2xpYyBlbiBTw60uIFBhcmEgY29udGludWFyLCBoYWdhIGNsaWMgZW4gTm8uIi8+DQoJCTx1aXRleHQgbmFtZT0iSU5GT1JNQVRJT05fSDI2NF9GTEFTSFBMQVlFUiIgdmFsdWU9IkxhIHZlcnNpw7NuIGFjdHVhbCBkZSBGbGFzaCBQbGF5ZXIgaW5zdGFsYWRhIGVuIGVsIG9yZGVuYWRvciBubyBlcyBjb21wYXRpYmxlIGNvbiBlc3RlIHbDrWRlby4gSGFnYSBjbGljIGVuIGVsIMOhcmVhIGRlIHbDrWRlbyBwYXJhIGRlc2NhcmdhciBsYSDDumx0aW1hIHZlcnNpw7NuIGRlIEZsYXNoIFBsYXllci4iLz4NCgkJPCEtLSBzdWJzdGl0dXRpb246ICVwID09IHByZXNlbnRhdGlvbiB0aXRsZSAtLT4NCgkJPCEtLSBzdWJzdGl0dXRpb246ICVzID09IHNsaWRlIHRpdGxlIC0tPg0KCQk8IS0tIHN1YnN0aXR1dGlvbjogJW4gPT0gc2xpZGUgbnVtYmVyIC0tPg0KCQk8dWl0ZXh0IG5hbWU9IkJPT0tNQVJLIiB2YWx1ZT0iQWRvYmUgUHJlc2VudGVyOiAlcCIvPg0KCQk8IS0tIHN1YnN0aXR1dGlvbjogJXAgPT0gcHJlc2VudGF0aW9uIHRpdGxlIC0tPg0KCQk8IS0tIHN1YnN0aXR1dGlvbjogJXMgPT0gc2xpZGUgdGl0bGUgLS0+DQoJCTwhLS0gc3Vic3RpdHV0aW9uOiAlbiA9PSBzbGlkZSBudW1iZXIgLS0+DQoJCTx1aXRleHQgbmFtZT0iQk9PS01BUktTTElERSIgdmFsdWU9IkFkb2JlIFByZXNlbnRlcjogJXAgJXMiLz4NCgkJPHVpdGV4dCBuYW1lPSJTSE9XU0lERUJBUiIgdmFsdWU9Ik1vc3RyYXIgYmFycmEgbGF0ZXJhbCBhIGxvcyBwYXJ0aWNpcGFudGVzIi8+DQoJCTx1aXRleHQgbmFtZT0iTVVURSIgdmFsdWU9IlNpbGVuY2lhciIvPg0KCQk8dWl0ZXh0IG5hbWU9IkRPQ1dSQVBfVElUTEUiIHZhbHVlPSJBcmNoaXZvIGFkanVudG8gZGUgUHJlc2VudGVyIi8+DQoJCTx1aXRleHQgbmFtZT0iRE9DV1JBUF9NU0ciIHZhbHVlPSJHdWFyZGFyIGVuIE1pIFBDIi8+DQoJCTx1aXRleHQgbmFtZT0iRE9DV1JBUF9QUk9NUFQiIHZhbHVlPSJIYWdhIGNsaWMgZW4gRGVzY2FyZ2FyIi8+DQoJPC9sYW5ndWFnZT4NCgk8bGFuZ3VhZ2UgaWQ9InB0Ij4NCgkJPCEtLSBmb3JtYXQgZm9yIHVpZm9udCB2YWx1ZSBpcyAiZm9udCxzaXplLGlzYm9sZCxpc2l0YWxpYyxpc3NoYWRvd2VkIiAtLT4NCgkJPHVpZm9udCBuYW1lPSJGT05UX1FVSVpaSU5HIiB2YWx1ZT0iVmVyZGFuYSw5LGZhbHNlLGZhbHNlLGZhbHNlIi8+DQoJCTx1aWZvbnQgbmFtZT0iRk9OVF9TQ1JVQlNUQVRVUyIgdmFsdWU9IlZlcmRhbmEsOSx0cnVlLGZhbHNlLHRydWUiLz4NCgkJPHVpZm9udCBuYW1lPSJGT05UX1NDUlVCVElNRSIgdmFsdWU9IlZlcmRhbmEsOSxmYWxzZSxmYWxzZSx0cnVlIi8+DQoJCTx1aWZvbnQgbmFtZT0iRk9OVF9FTEFQU0VEVElNRSIgdmFsdWU9IlZlcmRhbmEsOSx0cnVlLGZhbHNlLHRydWUiLz4NCgkJPHVpZm9udCBuYW1lPSJGT05UX1VUSUxTTUVOVSIgdmFsdWU9IlZlcmRhbmEsOSx0cnVlLGZhbHNlLGZhbHNlIi8+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DQoJCTx1aWZvbnQgbmFtZT0iRk9OVF9QUkVTRU5URVJUSVRMRSIgdmFsdWU9IlZlcmRhbmEsMTAsZmFsc2UsZmFsc2UsdHJ1ZSIvPg0KCQk8dWlmb250IG5hbWU9IkZPTlRfQklPQlROIiB2YWx1ZT0iVmVyZGFuYSwxMCxmYWxzZSxmYWxzZSx0cnVlIi8+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DQoJCTx1aWZvbnQgbmFtZT0iRk9OVF9RVUlaUE9EX1FVSVpfUVVFU1RJT05fQ09VTlRfVkFMVUUiIHZhbHVlPSJWZXJkYW5hLDksdHJ1ZSxmYWxzZSx0cnVlIi8+DQoJCTx1aWZvbnQgbmFtZT0iRk9OVF9RVUlaUE9EX1FVSVpfUVVFU1RJT05fQVRURU1QVEVEIiB2YWx1ZT0iVmVyZGFuYSw5LGZhbHNlLGZhbHNlLHRydWUiLz4NCgkJPHVpZm9udCBuYW1lPSJGT05UX1FVSVpQT0RfUVVJWl9RVUVTVElPTl9BVFRFTVBURURfVkFMVUUiIHZhbHVlPSJWZXJkYW5hLDksdHJ1ZSxmYWxzZSx0cnVlIi8+DQoJCTx1aWZvbnQgbmFtZT0iRk9OVF9RVUlaUE9EX1FVSVpfU0NPUkVfVEFHIiB2YWx1ZT0iVmVyZGFuYSwxMSx0cnVlLGZhbHNlLHRydWUiLz4NCgkJPHVpZm9udCBuYW1lPSJGT05UX1FVSVpQT0RfUVVJWl9TQ09SRSIgdmFsdWU9IlZlcmRhbmEsOSxmYWxzZSxmYWxzZSx0cnVlIi8+DQoJCTx1aWZvbnQgbmFtZT0iRk9OVF9RVUlaUE9EX1FVSVpfU0NPUkVfVkFMVUUiIHZhbHVlPSJWZXJkYW5hLDksdHJ1ZSxmYWxzZSx0cnVlIi8+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DQoJCTx1aWZvbnQgbmFtZT0iRk9OVF9RVUlaUE9EX1FVSVpfUEFTU1NDT1JFX1ZBTFVFIiB2YWx1ZT0iVmVyZGFuYSw5LHRydWUsZmFsc2UsdHJ1ZSIvPg0KCQk8IS0tIHVpdGV4dCAtLT4NCgkJPCEtLSBzdWJzdGl0dXRpb246ICVuID09IHNsaWRlIG51bWJlciAtLT4NCgkJPHVpdGV4dCBuYW1lPSJVTk5BTUVEU0xJREVUSVRMRSIgdmFsdWU9IlNsaWRlICVuIi8+DQoJCTwhLS0gc3Vic3RpdHV0aW9uOiAlbiA9PSBzbGlkZSBudW1iZXIgLS0+DQoJCTwhLS0gc3Vic3RpdHV0aW9uOiAldCA9PSB0b3RhbCBzbGlkZSBjb3VudCAtLT4NCgkJPHVpdGV4dCBuYW1lPSJTQ1JVQkJBUlNUQVRVU19TTElERUlORk8iIHZhbHVlPSJTbGlkZSAlbiAvICV0IHwgIi8+DQoJCTx1aXRleHQgbmFtZT0iU0NSVUJCQVJTVEFUVVNfU1RPUFBFRCIgdmFsdWU9IlBhcmFkbyIvPg0KCQk8dWl0ZXh0IG5hbWU9IlNDUlVCQkFSU1RBVFVTX1BMQVlJTkciIHZhbHVlPSJSZXByb2R1emluZG8iLz4NCgkJPHVpdGV4dCBuYW1lPSJTQ1JVQkJBUlNUQVRVU19OT0FVRElPIiB2YWx1ZT0iU2VtIMOhdWRpbyIvPg0KCQk8dWl0ZXh0IG5hbWU9IlNDUlVCQkFSU1RBVFVTX1ZJRFBMQVlJTkciIHZhbHVlPSJWw61kZW8gZW0gcmVwcm9kdcOnw6NvIi8+DQoJCTx1aXRleHQgbmFtZT0iU0NSVUJCQVJTVEFUVVNfTE9BRElORyIgdmFsdWU9IkNhcnJlZ2FuZG8iLz4NCgkJPHVpdGV4dCBuYW1lPSJTQ1JVQkJBUlNUQVRVU19CVUZGRVJJTkciIHZhbHVlPSJBcm1hemVuYW5kbyBlbSBidWZmZXIiLz4NCgkJPHVpdGV4dCBuYW1lPSJTQ1JVQkJBUlNUQVRVU19RVUVTVElPTiIgdmFsdWU9IlJlc3BvbmRlciBwZXJndW50YSIvPg0KCQk8dWl0ZXh0IG5hbWU9IlNDUlVCQkFSU1RBVFVTX1JFVklFV1FVSVoiIHZhbHVlPSJSZXZpc2FuZG8gcXVlc3Rpb27DoXJpbyIvPg0KCQk8IS0tIHN1YnN0aXR1dGlvbjogJW0gPT0gbWludXRlcyByZW1haW5pbmcgLS0+DQoJCTwhLS0gc3Vic3RpdHV0aW9uOiAlcyA9PSBzZWNvbmRzIHJlbWFpbmluZyAtLT4NCgkJPHVpdGV4dCBuYW1lPSJFTEFQU0VEIiB2YWx1ZT0iJW0gbWludXRvcyAlcyBzZWd1bmRvcyByZXN0YW50ZXMiLz4NCgkJPHVpdGV4dCBuYW1lPSJOT1RGT1VORCIgdmFsdWU9Ik5hZGEgZW5jb250cmFkbyIvPg0KCQk8dWl0ZXh0IG5hbWU9IkFUVEFDSE1FTlRTIiB2YWx1ZT0iQW5leG9zIi8+DQoJCTwhLS0gc3Vic3RpdHV0aW9uOiAlcCA9PSBjdXJyZW50IHNwZWFrZXIncyB0aXRsZSAtLT4NCgkJPHVpdGV4dCBuYW1lPSJCSU9XSU5fVElUTEUiIHZhbHVlPSJCaW86ICVwIi8+DQoJCTx1aXRleHQgbmFtZT0iQklPQlROX1RJVExFIiB2YWx1ZT0iQmlvIi8+DQoJCTx1aXRleHQgbmFtZT0iRElWSURFUkJUTl9USVRMRSIgdmFsdWU9InwiLz4NCgkJPHVpdGV4dCBuYW1lPSJDT05UQUNUQlROX1RJVExFIiB2YWx1ZT0iQ29udGF0byIvPg0KCQk8dWl0ZXh0IG5hbWU9IlRBQl9RVUlaIiB2YWx1ZT0iUXVlc3QuIi8+DQoJCTx1aXRleHQgbmFtZT0iVEFCX09VVExJTkUiIHZhbHVlPSJFc3F1ZW1hIi8+DQoJCTx1aXRleHQgbmFtZT0iVEFCX1RIVU1CIiB2YWx1ZT0iTWluaSIvPg0KCQk8dWl0ZXh0IG5hbWU9IlRBQl9OT1RFUyIgdmFsdWU9Ik5vdGFzIi8+DQoJCTx1aXRleHQgbmFtZT0iVEFCX1NFQVJDSCIgdmFsdWU9IkJ1c2NhIi8+DQoJCTx1aXRleHQgbmFtZT0iU0xJREVfSEVBRElORyIgdmFsdWU9IlTDrXR1bG8gZG8gc2xpZGUiLz4NCgkJPHVpdGV4dCBuYW1lPSJEVVJBVElPTl9IRUFESU5HIiB2YWx1ZT0iRHVyYcOnw6NvIi8+DQoJCTx1aXRleHQgbmFtZT0iU0VBUkNIX0hFQURJTkciIHZhbHVlPSJQcm9jdXJhciB0ZXh0bzoiLz4NCgkJPHVpdGV4dCBuYW1lPSJUSFVNQl9IRUFESU5HIiB2YWx1ZT0iU2xpZGUiLz4NCgkJPHVpdGV4dCBuYW1lPSJUSFVNQl9JTkZPIiB2YWx1ZT0iVMOtdHVsby9EdXJhw6fDo28gZG8gc2xpZGUiLz4NCgkJPHVpdGV4dCBuYW1lPSJBVFRBQ0hOQU1FX0hFQURJTkciIHZhbHVlPSJOb21lIGRvIGFycXVpdm8iLz4NCgkJPHVpdGV4dCBuYW1lPSJBVFRBQ0hTSVpFX0hFQURJTkciIHZhbHVlPSJUYW1hbmhvIi8+DQoJCTx1aXRleHQgbmFtZT0iU0xJREVfTk9URVMiIHZhbHVlPSJBbm90YcOnw7VlcyBkbyBzbGlkZSIvPg0KCQk8IS0tcXVpeiBwb2QgYW5kIG1lc3NhZ2UgYm94IHRleHRzLS0+DQoJCTx1aXRleHQgbmFtZT0iUVVJWlBPRF9RVUlaX0FUVEVNUFQiIHZhbHVlPSJUZW50YXRpdmEgbm8gcXVlc3Rpb27DoXJpbzoiLz4NCgkJPHVpdGV4dCBuYW1lPSJRVUlaUE9EX1FVSVpfQVRURU1QVF9WQUxVRSIgdmFsdWU9IiVuIGRlICV0Ii8+DQoJCTx1aXRleHQgbmFtZT0iUVVJWlBPRF9RVUlaX1NDT1JFIiB2YWx1ZT0iUG9udHVhw6fDo286Ii8+DQoJCTx1aXRleHQgbmFtZT0iUVVJWlBPRF9RVUlaX1BBU1NTQ09SRSIgdmFsdWU9IlBvbnR1YcOnw6NvIGRlIGFwcm92YcOnw6NvOiIvPg0KCQk8dWl0ZXh0IG5hbWU9IlFVSVpQT0RfUVVJWl9NQVhTQ09SRSIgdmFsdWU9IlBvbnR1YcOnw6NvIG3DoXhpbWE6Ii8+DQoJCTx1aXRleHQgbmFtZT0iUVVJWlBPRF9RVUVTQVRNUFRfU1RSIiB2YWx1ZT0iVGVudGF0aXZhOiAlbiBkZSAldCIvPg0KCQk8dWl0ZXh0IG5hbWU9IlFVSVpQT0RfUVVFU1RZUEVfU1RSIiB2YWx1ZT0iVGlwbzogJXMiLz4NCgkJPHVpdGV4dCBuYW1lPSJRVUlaUE9EX1FVRVNUWVBFX0dSRCIgdmFsdWU9IkNsYXNzaWZpY2F0w7NyaWEiLz4NCgkJPHVpdGV4dCBuYW1lPSJRVUlaUE9EX1FVRVNUWVBFX1NWWSIgdmFsdWU9IlBlc3F1aXNhIi8+DQoJCTx1aXRleHQgbmFtZT0iUVVJWlBPRF9RVUlaQVRNUFRfSU5GIiB2YWx1ZT0iSW5maW5pdG8iLz4NCgkJPHVpdGV4dCBuYW1lPSJRVUlaUE9EX1FVRVNBVE1QVF9JTkYiIHZhbHVlPSJJbmZpbml0byIvPg0KCQk8dWl0ZXh0IG5hbWU9IldBUk5JTkdNU0dfWUVTU1RSSU5HIiB2YWx1ZT0iU2ltIi8+DQoJCTx1aXRleHQgbmFtZT0iV0FSTklOR01TR19OT1NUUklORyIgdmFsdWU9Ik7Do28iLz4NCgkJPHVpdGV4dCBuYW1lPSJXQVJOSU5HTVNHX1RJVExFU1RSSU5HIiB2YWx1ZT0iQWxlcnRhIGRlIG5hdmVnYcOnw6NvIGRvIHF1ZXN0aW9uw6FyaW8iLz4NCgkJPHVpdGV4dCBuYW1lPSJXQVJOSU5HTVNHX01TR1NUUklORyIgdmFsdWU9IkV4aXN0ZW0gcGVyZ3VudGFzIHF1ZSBuw6NvIGZvcmFtIHJlc3BvbmRpZGFzIG5lc3RlIHF1ZXN0aW9uw6FyaW8uDQoNCkNsaXF1ZSBlbSBTaW0gcGFyYSBzYWlyIGRvIHF1ZXN0aW9uw6FyaW8gb3UgZW0gTsOjbyBzZSBxdWlzZXIgY29udGludWFyLiIvPg0KCQk8dWl0ZXh0IG5hbWU9IklORk9STUFUSU9OX0gyNjRfRkxBU0hQTEFZRVIiIHZhbHVlPSJBIHZlcnPDo28gYXR1YWwgZG8gRmxhc2ggUGxheWVyIGluc3RhbGFkYSBubyBjb21wdXRhZG9yIG7Do28gb2ZlcmVjZSBzdXBvcnRlIGEgZXNzZSB2w61kZW8uIENsaXF1ZSBuYSDDoXJlYSBkbyB2w61kZW8gcGFyYSBiYWl4YXIgYSB2ZXJzw6NvIG1haXMgcmVjZW50ZSBkbyBGbGFzaCBQbGF5ZXIuIi8+DQoJCTwhLS0gc3Vic3RpdHV0aW9uOiAlcCA9PSBwcmVzZW50YXRpb24gdGl0bGUgLS0+DQoJCTwhLS0gc3Vic3RpdHV0aW9uOiAlcyA9PSBzbGlkZSB0aXRsZSAtLT4NCgkJPCEtLSBzdWJzdGl0dXRpb246ICVuID09IHNsaWRlIG51bWJlciAtLT4NCgkJPHVpdGV4dCBuYW1lPSJCT09LTUFSSyIgdmFsdWU9IkFkb2JlIFByZXNlbnRlciAtICVwIi8+DQoJCTwhLS0gc3Vic3RpdHV0aW9uOiAlcCA9PSBwcmVzZW50YXRpb24gdGl0bGUgLS0+DQoJCTwhLS0gc3Vic3RpdHV0aW9uOiAlcyA9PSBzbGlkZSB0aXRsZSAtLT4NCgkJPCEtLSBzdWJzdGl0dXRpb246ICVuID09IHNsaWRlIG51bWJlciAtLT4NCgkJPHVpdGV4dCBuYW1lPSJCT09LTUFSS1NMSURFIiB2YWx1ZT0iQWRvYmUgUHJlc2VudGVyIC0gJXAgJXMiLz4NCgkJPHVpdGV4dCBuYW1lPSJTSE9XU0lERUJBUiIgdmFsdWU9Ik1vc3RyYXIgYmFycmEgbGF0ZXJhbCBhbyBwYXJ0aWNpcGFudGVzIi8+DQoJCTx1aXRleHQgbmFtZT0iTVVURSIgdmFsdWU9Ik11ZG8iLz4NCgkJPHVpdGV4dCBuYW1lPSJET0NXUkFQX1RJVExFIiB2YWx1ZT0iQW5leG8gZGUgYXJxdWl2byBkbyBQcmVzZW50ZXIiLz4NCgkJPHVpdGV4dCBuYW1lPSJET0NXUkFQX01TRyIgdmFsdWU9IlNhbHZhciBlbSBNZXUgY29tcHV0YWRvciIvPg0KCQk8dWl0ZXh0IG5hbWU9IkRPQ1dSQVBfUFJPTVBUIiB2YWx1ZT0iQ2xpcXVlIHBhcmEgYmFpeGFyIi8+DQoJPC9sYW5ndWFnZT4NCgk8bGFuZ3VhZ2UgaWQ9Iml0Ij4NCgkJPCEtLSBmb3JtYXQgZm9yIHVpZm9udCB2YWx1ZSBpcyAiZm9udCxzaXplLGlzYm9sZCxpc2l0YWxpYyxpc3NoYWRvd2VkIiAtLT4NCgkJPHVpZm9udCBuYW1lPSJGT05UX1FVSVpaSU5HIiB2YWx1ZT0iVmVyZGFuYSw5LGZhbHNlLGZhbHNlLGZhbHNlIi8+DQoJCTx1aWZvbnQgbmFtZT0iRk9OVF9TQ1JVQlNUQVRVUyIgdmFsdWU9IlZlcmRhbmEsOSx0cnVlLGZhbHNlLHRydWUiLz4NCgkJPHVpZm9udCBuYW1lPSJGT05UX1NDUlVCVElNRSIgdmFsdWU9IlZlcmRhbmEsOSxmYWxzZSxmYWxzZSx0cnVlIi8+DQoJCTx1aWZvbnQgbmFtZT0iRk9OVF9FTEFQU0VEVElNRSIgdmFsdWU9IlZlcmRhbmEsOSx0cnVlLGZhbHNlLHRydWUiLz4NCgkJPHVpZm9udCBuYW1lPSJGT05UX1VUSUxTTUVOVSIgdmFsdWU9IlZlcmRhbmEsOSx0cnVlLGZhbHNlLGZhbHNlIi8+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DQoJCTx1aWZvbnQgbmFtZT0iRk9OVF9QUkVTRU5URVJUSVRMRSIgdmFsdWU9IlZlcmRhbmEsMTAsZmFsc2UsZmFsc2UsdHJ1ZSIvPg0KCQk8dWlmb250IG5hbWU9IkZPTlRfQklPQlROIiB2YWx1ZT0iVmVyZGFuYSwxMCxmYWxzZSxmYWxzZSx0cnVlIi8+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DQoJCTx1aWZvbnQgbmFtZT0iRk9OVF9RVUlaUE9EX1FVSVpfUVVFU1RJT05fQ09VTlRfVkFMVUUiIHZhbHVlPSJWZXJkYW5hLDksdHJ1ZSxmYWxzZSx0cnVlIi8+DQoJCTx1aWZvbnQgbmFtZT0iRk9OVF9RVUlaUE9EX1FVSVpfUVVFU1RJT05fQVRURU1QVEVEIiB2YWx1ZT0iVmVyZGFuYSw5LGZhbHNlLGZhbHNlLHRydWUiLz4NCgkJPHVpZm9udCBuYW1lPSJGT05UX1FVSVpQT0RfUVVJWl9RVUVTVElPTl9BVFRFTVBURURfVkFMVUUiIHZhbHVlPSJWZXJkYW5hLDksdHJ1ZSxmYWxzZSx0cnVlIi8+DQoJCTx1aWZvbnQgbmFtZT0iRk9OVF9RVUlaUE9EX1FVSVpfU0NPUkVfVEFHIiB2YWx1ZT0iVmVyZGFuYSwxMSx0cnVlLGZhbHNlLHRydWUiLz4NCgkJPHVpZm9udCBuYW1lPSJGT05UX1FVSVpQT0RfUVVJWl9TQ09SRSIgdmFsdWU9IlZlcmRhbmEsOSxmYWxzZSxmYWxzZSx0cnVlIi8+DQoJCTx1aWZvbnQgbmFtZT0iRk9OVF9RVUlaUE9EX1FVSVpfU0NPUkVfVkFMVUUiIHZhbHVlPSJWZXJkYW5hLDksdHJ1ZSxmYWxzZSx0cnVlIi8+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DQoJCTx1aWZvbnQgbmFtZT0iRk9OVF9RVUlaUE9EX1FVSVpfUEFTU1NDT1JFX1ZBTFVFIiB2YWx1ZT0iVmVyZGFuYSw5LHRydWUsZmFsc2UsdHJ1ZSIvPg0KCQk8IS0tIHVpdGV4dCAtLT4NCgkJPCEtLSBzdWJzdGl0dXRpb246ICVuID09IHNsaWRlIG51bWJlciAtLT4NCgkJPHVpdGV4dCBuYW1lPSJVTk5BTUVEU0xJREVUSVRMRSIgdmFsdWU9IkRpYXBvc2l0aXZhICVuIi8+DQoJCTwhLS0gc3Vic3RpdHV0aW9uOiAlbiA9PSBzbGlkZSBudW1iZXIgLS0+DQoJCTwhLS0gc3Vic3RpdHV0aW9uOiAldCA9PSB0b3RhbCBzbGlkZSBjb3VudCAtLT4NCgkJPHVpdGV4dCBuYW1lPSJTQ1JVQkJBUlNUQVRVU19TTElERUlORk8iIHZhbHVlPSJEaWFwb3NpdGl2YSAlbiAvICV0IHwgIi8+DQoJCTx1aXRleHQgbmFtZT0iU0NSVUJCQVJTVEFUVVNfU1RPUFBFRCIgdmFsdWU9IkludGVycm90dG8iLz4NCgkJPHVpdGV4dCBuYW1lPSJTQ1JVQkJBUlNUQVRVU19QTEFZSU5HIiB2YWx1ZT0iUmlwcm9kdXppb25lIi8+DQoJCTx1aXRleHQgbmFtZT0iU0NSVUJCQVJTVEFUVVNfTk9BVURJTyIgdmFsdWU9IkF1ZGlvIGluYXR0LiIvPg0KCQk8dWl0ZXh0IG5hbWU9IlNDUlVCQkFSU1RBVFVTX1ZJRFBMQVlJTkciIHZhbHVlPSJWaWRlbyBpbiByaXByb2R1emlvbmUiLz4NCgkJPHVpdGV4dCBuYW1lPSJTQ1JVQkJBUlNUQVRVU19MT0FESU5HIiB2YWx1ZT0iQ2FyaWNhbWVudG8iLz4NCgkJPHVpdGV4dCBuYW1lPSJTQ1JVQkJBUlNUQVRVU19CVUZGRVJJTkciIHZhbHVlPSJCdWZmZXJpbmciLz4NCgkJPHVpdGV4dCBuYW1lPSJTQ1JVQkJBUlNUQVRVU19RVUVTVElPTiIgdmFsdWU9IlJpc3BvbmRpIGEgZG9tYW5kYSIvPg0KCQk8dWl0ZXh0IG5hbWU9IlNDUlVCQkFSU1RBVFVTX1JFVklFV1FVSVoiIHZhbHVlPSJSZXZpc2lvbmUgZGVsIHF1aXoiLz4NCgkJPCEtLSBzdWJzdGl0dXRpb246ICVtID09IG1pbnV0ZXMgcmVtYWluaW5nIC0tPg0KCQk8IS0tIHN1YnN0aXR1dGlvbjogJXMgPT0gc2Vjb25kcyByZW1haW5pbmcgLS0+DQoJCTx1aXRleHQgbmFtZT0iRUxBUFNFRCIgdmFsdWU9IiVtIE1pbnV0aSAlcyBTZWNvbmRpIHJpbWFuZW50aSIvPg0KCQk8dWl0ZXh0IG5hbWU9Ik5PVEZPVU5EIiB2YWx1ZT0iTmVzc3VuIGVsZW1lbnRvIHRyb3ZhdG8iLz4NCgkJPHVpdGV4dCBuYW1lPSJBVFRBQ0hNRU5UUyIgdmFsdWU9IkFsbGVnYXRpIi8+DQoJCTwhLS0gc3Vic3RpdHV0aW9uOiAlcCA9PSBjdXJyZW50IHNwZWFrZXIncyB0aXRsZSAtLT4NCgkJPHVpdGV4dCBuYW1lPSJCSU9XSU5fVElUTEUiIHZhbHVlPSJCaW86ICVwIi8+DQoJCTx1aXRleHQgbmFtZT0iQklPQlROX1RJVExFIiB2YWx1ZT0iQmlvIi8+DQoJCTx1aXRleHQgbmFtZT0iRElWSURFUkJUTl9USVRMRSIgdmFsdWU9InwiLz4NCgkJPHVpdGV4dCBuYW1lPSJDT05UQUNUQlROX1RJVExFIiB2YWx1ZT0iQ29udC4iLz4NCgkJPHVpdGV4dCBuYW1lPSJUQUJfUVVJWiIgdmFsdWU9IlF1aXoiLz4NCgkJPHVpdGV4dCBuYW1lPSJUQUJfT1VUTElORSIgdmFsdWU9IlN0cnV0dHVyYSIvPg0KCQk8dWl0ZXh0IG5hbWU9IlRBQl9USFVNQiIgdmFsdWU9Ik1pbmlhdHVyZSIvPg0KCQk8dWl0ZXh0IG5hbWU9IlRBQl9OT1RFUyIgdmFsdWU9Ik5vdGUiLz4NCgkJPHVpdGV4dCBuYW1lPSJUQUJfU0VBUkNIIiB2YWx1ZT0iQ2VyY2EiLz4NCgkJPHVpdGV4dCBuYW1lPSJTTElERV9IRUFESU5HIiB2YWx1ZT0iVGl0b2xvIGRpYXBvc2l0aXZhIi8+DQoJCTx1aXRleHQgbmFtZT0iRFVSQVRJT05fSEVBRElORyIgdmFsdWU9IkR1cmF0YSIvPg0KCQk8dWl0ZXh0IG5hbWU9IlNFQVJDSF9IRUFESU5HIiB2YWx1ZT0iQ2VyY2EgdGVzdG86Ii8+DQoJCTx1aXRleHQgbmFtZT0iVEhVTUJfSEVBRElORyIgdmFsdWU9IkRpYXBvc2l0aXZhIi8+DQoJCTx1aXRleHQgbmFtZT0iVEhVTUJfSU5GTyIgdmFsdWU9IlRpdG9sby9UZW1wbyIvPg0KCQk8dWl0ZXh0IG5hbWU9IkFUVEFDSE5BTUVfSEVBRElORyIgdmFsdWU9Ik5vbWUgZmlsZSIvPg0KCQk8dWl0ZXh0IG5hbWU9IkFUVEFDSFNJWkVfSEVBRElORyIgdmFsdWU9IkRpbWVuc2lvbmUiLz4NCgkJPHVpdGV4dCBuYW1lPSJTTElERV9OT1RFUyIgdmFsdWU9Ik5vdGUgZGlhcG9zaXRpdmEiLz4NCgkJPCEtLXF1aXogcG9kIGFuZCBtZXNzYWdlIGJveCB0ZXh0cy0tPg0KCQk8dWl0ZXh0IG5hbWU9IlFVSVpQT0RfUVVJWl9BVFRFTVBUIiB2YWx1ZT0iVGVudGF0aXZvIHF1aXo6Ii8+DQoJCTx1aXRleHQgbmFtZT0iUVVJWlBPRF9RVUlaX0FUVEVNUFRfVkFMVUUiIHZhbHVlPSIlbiBkaSAldCIvPg0KCQk8dWl0ZXh0IG5hbWU9IlFVSVpQT0RfUVVJWl9TQ09SRSIgdmFsdWU9IlB1bnRlZ2dpbzoiLz4NCgkJPHVpdGV4dCBuYW1lPSJRVUlaUE9EX1FVSVpfUEFTU1NDT1JFIiB2YWx1ZT0iUHVudGVnZ2lvIG1pbmltbzoiLz4NCgkJPHVpdGV4dCBuYW1lPSJRVUlaUE9EX1FVSVpfTUFYU0NPUkUiIHZhbHVlPSJQdW50ZWdnaW8gbWFzc2ltbzoiLz4NCgkJPHVpdGV4dCBuYW1lPSJRVUlaUE9EX1FVRVNBVE1QVF9TVFIiIHZhbHVlPSJUZW50YXRpdm86ICVuIGRpICV0Ii8+DQoJCTx1aXRleHQgbmFtZT0iUVVJWlBPRF9RVUVTVFlQRV9TVFIiIHZhbHVlPSJUaXBvOiAlcyIvPg0KCQk8dWl0ZXh0IG5hbWU9IlFVSVpQT0RfUVVFU1RZUEVfR1JEIiB2YWx1ZT0iQ29uIHZhbHV0YXppb25lIi8+DQoJCTx1aXRleHQgbmFtZT0iUVVJWlBPRF9RVUVTVFlQRV9TVlkiIHZhbHVlPSJJbmRhZ2luZSIvPg0KCQk8dWl0ZXh0IG5hbWU9IlFVSVpQT0RfUVVJWkFUTVBUX0lORiIgdmFsdWU9IkluZmluaXRpIi8+DQoJCTx1aXRleHQgbmFtZT0iUVVJWlBPRF9RVUVTQVRNUFRfSU5GIiB2YWx1ZT0iSW5maW5pdGkiLz4NCgkJPHVpdGV4dCBuYW1lPSJXQVJOSU5HTVNHX1lFU1NUUklORyIgdmFsdWU9IlPDrCIvPg0KCQk8dWl0ZXh0IG5hbWU9IldBUk5JTkdNU0dfTk9TVFJJTkciIHZhbHVlPSJObyIvPg0KCQk8dWl0ZXh0IG5hbWU9IldBUk5JTkdNU0dfVElUTEVTVFJJTkciIHZhbHVlPSJBdnZlcnRlbnphIG5hdmlnYXppb25lIHF1aXoiLz4NCgkJPHVpdGV4dCBuYW1lPSJXQVJOSU5HTVNHX01TR1NUUklORyIgdmFsdWU9Ik9jY29ycmUgYW5jb3JhIHJpc3BvbmRlcmUgYWQgYWxjdW5lIGRvbWFuZGUgZGVsIHF1aXouDQoNClNlIGZhdGUgY2xpYyBzdSBTw6wsIHVzY2lyZXRlIGRhbCBxdWl6LiBGYXRlIGNsaWMgc3UgTm8gcGVyIGNvbnRpbnVhcmUgaWwgcXVpei4iLz4NCgkJPHVpdGV4dCBuYW1lPSJJTkZPUk1BVElPTl9IMjY0X0ZMQVNIUExBWUVSIiB2YWx1ZT0iTGEgdmVyc2lvbmUgZGkgRmxhc2ggUGxheWVyIGF0dHVhbG1lbnRlIGluc3RhbGxhdGEgbm9uIHN1cHBvcnRhIHF1ZXN0byB2aWRlby4gRmF0ZSBjbGljIHN1bGwnYXJlYSBkZWwgdmlkZW8gcGVyIHNjYXJpY2FyZSBsJ3VsdGltYSB2ZXJzaW9uZSBkaSBGbGFzaCBQbGF5ZXIuIi8+DQoJCTwhLS0gc3Vic3RpdHV0aW9uOiAlcCA9PSBwcmVzZW50YXRpb24gdGl0bGUgLS0+DQoJCTwhLS0gc3Vic3RpdHV0aW9uOiAlcyA9PSBzbGlkZSB0aXRsZSAtLT4NCgkJPCEtLSBzdWJzdGl0dXRpb246ICVuID09IHNsaWRlIG51bWJlciAtLT4NCgkJPHVpdGV4dCBuYW1lPSJCT09LTUFSSyIgdmFsdWU9IkFkb2JlIFByZXNlbnRlciAtICVwIi8+DQoJCTwhLS0gc3Vic3RpdHV0aW9uOiAlcCA9PSBwcmVzZW50YXRpb24gdGl0bGUgLS0+DQoJCTwhLS0gc3Vic3RpdHV0aW9uOiAlcyA9PSBzbGlkZSB0aXRsZSAtLT4NCgkJPCEtLSBzdWJzdGl0dXRpb246ICVuID09IHNsaWRlIG51bWJlciAtLT4NCgkJPHVpdGV4dCBuYW1lPSJCT09LTUFSS1NMSURFIiB2YWx1ZT0iQWRvYmUgUHJlc2VudGVyIC0gJXAgJXMiLz4NCgkJPHVpdGV4dCBuYW1lPSJTSE9XU0lERUJBUiIgdmFsdWU9Ik1vc3RyYSBiYXJyYSBsYXRlcmFsZSBhaSBwYXJ0ZWNpcGFudGkiLz4NCgkJPHVpdGV4dCBuYW1lPSJNVVRFIiB2YWx1ZT0iRGlzYXR0aXZhIGF1ZGlvIi8+DQoJCTx1aXRleHQgbmFtZT0iRE9DV1JBUF9USVRMRSIgdmFsdWU9IkFsbGVnYXRvIGZpbGUgUHJlc2VudGVyIi8+DQoJCTx1aXRleHQgbmFtZT0iRE9DV1JBUF9NU0ciIHZhbHVlPSJTYWx2YSBpbiBSaXNvcnNlIGRlbCBjb21wdXRlciIvPg0KCQk8dWl0ZXh0IG5hbWU9IkRPQ1dSQVBfUFJPTVBUIiB2YWx1ZT0iQ2xpYyBwZXIgc2NhcmljYXJlIi8+DQoJPC9sYW5ndWFnZT4NCgk8bGFuZ3VhZ2UgaWQ9Im5sIj4NCgkJPCEtLSBmb3JtYXQgZm9yIHVpZm9udCB2YWx1ZSBpcyAiZm9udCxzaXplLGlzYm9sZCxpc2l0YWxpYyxpc3NoYWRvd2VkIiAtLT4NCgkJPHVpZm9udCBuYW1lPSJGT05UX1FVSVpaSU5HIiB2YWx1ZT0iVmVyZGFuYSw5LGZhbHNlLGZhbHNlLGZhbHNlIi8+DQoJCTx1aWZvbnQgbmFtZT0iRk9OVF9TQ1JVQlNUQVRVUyIgdmFsdWU9IlZlcmRhbmEsOSx0cnVlLGZhbHNlLHRydWUiLz4NCgkJPHVpZm9udCBuYW1lPSJGT05UX1NDUlVCVElNRSIgdmFsdWU9IlZlcmRhbmEsOSxmYWxzZSxmYWxzZSx0cnVlIi8+DQoJCTx1aWZvbnQgbmFtZT0iRk9OVF9FTEFQU0VEVElNRSIgdmFsdWU9IlZlcmRhbmEsOSx0cnVlLGZhbHNlLHRydWUiLz4NCgkJPHVpZm9udCBuYW1lPSJGT05UX1VUSUxTTUVOVSIgdmFsdWU9IlZlcmRhbmEsOSx0cnVlLGZhbHNlLGZhbHNlIi8+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DQoJCTx1aWZvbnQgbmFtZT0iRk9OVF9QUkVTRU5URVJUSVRMRSIgdmFsdWU9IlZlcmRhbmEsMTAsZmFsc2UsZmFsc2UsdHJ1ZSIvPg0KCQk8dWlmb250IG5hbWU9IkZPTlRfQklPQlROIiB2YWx1ZT0iVmVyZGFuYSwxMCxmYWxzZSxmYWxzZSx0cnVlIi8+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DQoJCTx1aWZvbnQgbmFtZT0iRk9OVF9RVUlaUE9EX1FVSVpfUVVFU1RJT05fQ09VTlRfVkFMVUUiIHZhbHVlPSJWZXJkYW5hLDksdHJ1ZSxmYWxzZSx0cnVlIi8+DQoJCTx1aWZvbnQgbmFtZT0iRk9OVF9RVUlaUE9EX1FVSVpfUVVFU1RJT05fQVRURU1QVEVEIiB2YWx1ZT0iVmVyZGFuYSw5LGZhbHNlLGZhbHNlLHRydWUiLz4NCgkJPHVpZm9udCBuYW1lPSJGT05UX1FVSVpQT0RfUVVJWl9RVUVTVElPTl9BVFRFTVBURURfVkFMVUUiIHZhbHVlPSJWZXJkYW5hLDksdHJ1ZSxmYWxzZSx0cnVlIi8+DQoJCTx1aWZvbnQgbmFtZT0iRk9OVF9RVUlaUE9EX1FVSVpfU0NPUkVfVEFHIiB2YWx1ZT0iVmVyZGFuYSwxMSx0cnVlLGZhbHNlLHRydWUiLz4NCgkJPHVpZm9udCBuYW1lPSJGT05UX1FVSVpQT0RfUVVJWl9TQ09SRSIgdmFsdWU9IlZlcmRhbmEsOSxmYWxzZSxmYWxzZSx0cnVlIi8+DQoJCTx1aWZvbnQgbmFtZT0iRk9OVF9RVUlaUE9EX1FVSVpfU0NPUkVfVkFMVUUiIHZhbHVlPSJWZXJkYW5hLDksdHJ1ZSxmYWxzZSx0cnVlIi8+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DQoJCTx1aWZvbnQgbmFtZT0iRk9OVF9RVUlaUE9EX1FVSVpfUEFTU1NDT1JFX1ZBTFVFIiB2YWx1ZT0iVmVyZGFuYSw5LHRydWUsZmFsc2UsdHJ1ZSIvPg0KCQk8IS0tIHVpdGV4dCAtLT4NCgkJPCEtLSBzdWJzdGl0dXRpb246ICVuID09IHNsaWRlIG51bWJlciAtLT4NCgkJPHVpdGV4dCBuYW1lPSJVTk5BTUVEU0xJREVUSVRMRSIgdmFsdWU9IkRpYSAlbiIvPg0KCQk8IS0tIHN1YnN0aXR1dGlvbjogJW4gPT0gc2xpZGUgbnVtYmVyIC0tPg0KCQk8IS0tIHN1YnN0aXR1dGlvbjogJXQgPT0gdG90YWwgc2xpZGUgY291bnQgLS0+DQoJCTx1aXRleHQgbmFtZT0iU0NSVUJCQVJTVEFUVVNfU0xJREVJTkZPIiB2YWx1ZT0iRGlhICVuIC8gJXQgfCAiLz4NCgkJPHVpdGV4dCBuYW1lPSJTQ1JVQkJBUlNUQVRVU19TVE9QUEVEIiB2YWx1ZT0iR2VzdG9wdCIvPg0KCQk8dWl0ZXh0IG5hbWU9IlNDUlVCQkFSU1RBVFVTX1BMQVlJTkciIHZhbHVlPSJBZnNwZWxlbiIvPg0KCQk8dWl0ZXh0IG5hbWU9IlNDUlVCQkFSU1RBVFVTX05PQVVESU8iIHZhbHVlPSJHZWVuIGF1ZGlvIi8+DQoJCTx1aXRleHQgbmFtZT0iU0NSVUJCQVJTVEFUVVNfVklEUExBWUlORyIgdmFsdWU9IlZpZGVvIGFmc3BlbGVuIi8+DQoJCTx1aXRleHQgbmFtZT0iU0NSVUJCQVJTVEFUVVNfTE9BRElORyIgdmFsdWU9IkxhZGVuIi8+DQoJCTx1aXRleHQgbmFtZT0iU0NSVUJCQVJTVEFUVVNfQlVGRkVSSU5HIiB2YWx1ZT0iQnVmZmVyZW4iLz4NCgkJPHVpdGV4dCBuYW1lPSJTQ1JVQkJBUlNUQVRVU19RVUVTVElPTiIgdmFsdWU9IlZyYWFnIG1ldCBhbnR3b29yZCIvPg0KCQk8dWl0ZXh0IG5hbWU9IlNDUlVCQkFSU1RBVFVTX1JFVklFV1FVSVoiIHZhbHVlPSJRdWl6IGNvbnRyb2xlcmVuIi8+DQoJCTwhLS0gc3Vic3RpdHV0aW9uOiAlbSA9PSBtaW51dGVzIHJlbWFpbmluZyAtLT4NCgkJPCEtLSBzdWJzdGl0dXRpb246ICVzID09IHNlY29uZHMgcmVtYWluaW5nIC0tPg0KCQk8dWl0ZXh0IG5hbWU9IkVMQVBTRUQiIHZhbHVlPSJFciByZXN0ZXJlbiAlbSBtaW51dGVuICVzIHNlY29uZGVuIi8+DQoJCTx1aXRleHQgbmFtZT0iTk9URk9VTkQiIHZhbHVlPSJOaWV0cyBnZXZvbmRlbiIvPg0KCQk8dWl0ZXh0IG5hbWU9IkFUVEFDSE1FTlRTIiB2YWx1ZT0iQmlqbGFnZW4iLz4NCgkJPCEtLSBzdWJzdGl0dXRpb246ICVwID09IGN1cnJlbnQgc3BlYWtlcidzIHRpdGxlIC0tPg0KCQk8dWl0ZXh0IG5hbWU9IkJJT1dJTl9USVRMRSIgdmFsdWU9IkJpb2dyYWZpZTogJXAiLz4NCgkJPHVpdGV4dCBuYW1lPSJCSU9CVE5fVElUTEUiIHZhbHVlPSJCaW9ncmFmaWUiLz4NCgkJPHVpdGV4dCBuYW1lPSJESVZJREVSQlROX1RJVExFIiB2YWx1ZT0ifCIvPg0KCQk8dWl0ZXh0IG5hbWU9IkNPTlRBQ1RCVE5fVElUTEUiIHZhbHVlPSJDb250YWN0Ii8+DQoJCTx1aXRleHQgbmFtZT0iVEFCX1FVSVoiIHZhbHVlPSJRdWl6Ii8+DQoJCTx1aXRleHQgbmFtZT0iVEFCX09VVExJTkUiIHZhbHVlPSJPdmVyemljaHQiLz4NCgkJPHVpdGV4dCBuYW1lPSJUQUJfVEhVTUIiIHZhbHVlPSJNaW5pYXR1dXIiLz4NCgkJPHVpdGV4dCBuYW1lPSJUQUJfTk9URVMiIHZhbHVlPSJOb3RpdGllcyIvPg0KCQk8dWl0ZXh0IG5hbWU9IlRBQl9TRUFSQ0giIHZhbHVlPSJab2VrZW4iLz4NCgkJPHVpdGV4dCBuYW1lPSJTTElERV9IRUFESU5HIiB2YWx1ZT0iVGl0ZWwgdmFuIGRpYSIvPg0KCQk8dWl0ZXh0IG5hbWU9IkRVUkFUSU9OX0hFQURJTkciIHZhbHVlPSJEdXVyIi8+DQoJCTx1aXRleHQgbmFtZT0iU0VBUkNIX0hFQURJTkciIHZhbHVlPSJab2VrZW4gbmFhciB0ZWtzdDoiLz4NCgkJPHVpdGV4dCBuYW1lPSJUSFVNQl9IRUFESU5HIiB2YWx1ZT0iRGlhIi8+DQoJCTx1aXRleHQgbmFtZT0iVEhVTUJfSU5GTyIgdmFsdWU9IlRpdGVsL2R1dXIgdmFuIGRpYSIvPg0KCQk8dWl0ZXh0IG5hbWU9IkFUVEFDSE5BTUVfSEVBRElORyIgdmFsdWU9IkJlc3RhbmRzbmFhbSIvPg0KCQk8dWl0ZXh0IG5hbWU9IkFUVEFDSFNJWkVfSEVBRElORyIgdmFsdWU9Ikdyb290dGUiLz4NCgkJPHVpdGV4dCBuYW1lPSJTTElERV9OT1RFUyIgdmFsdWU9IkRpYW5vdGl0aWVzIi8+DQoJCTwhLS1xdWl6IHBvZCBhbmQgbWVzc2FnZSBib3ggdGV4dHMtLT4NCgkJPHVpdGV4dCBuYW1lPSJRVUlaUE9EX1FVSVpfQVRURU1QVCIgdmFsdWU9IlF1aXpwb2dpbmc6Ii8+DQoJCTx1aXRleHQgbmFtZT0iUVVJWlBPRF9RVUlaX0FUVEVNUFRfVkFMVUUiIHZhbHVlPSIlbiB2YW4gJXQiLz4NCgkJPHVpdGV4dCBuYW1lPSJRVUlaUE9EX1FVSVpfU0NPUkUiIHZhbHVlPSJCZWhhYWxkZSBzY29yZToiLz4NCgkJPHVpdGV4dCBuYW1lPSJRVUlaUE9EX1FVSVpfUEFTU1NDT1JFIiB2YWx1ZT0iVm9sZG9lbmRlIHNjb3JlOiIvPg0KCQk8dWl0ZXh0IG5hbWU9IlFVSVpQT0RfUVVJWl9NQVhTQ09SRSIgdmFsdWU9Ik1heGltYWFsIGhhYWxiYXJlIHNjb3JlOiIvPg0KCQk8dWl0ZXh0IG5hbWU9IlFVSVpQT0RfUVVFU0FUTVBUX1NUUiIgdmFsdWU9IlBvZ2luZzogJW4gdmFuICV0Ii8+DQoJCTx1aXRleHQgbmFtZT0iUVVJWlBPRF9RVUVTVFlQRV9TVFIiIHZhbHVlPSJUeXBlOiAlcyIvPg0KCQk8dWl0ZXh0IG5hbWU9IlFVSVpQT0RfUVVFU1RZUEVfR1JEIiB2YWx1ZT0iVGVsdCB2b29yIHNjb3JlIi8+DQoJCTx1aXRleHQgbmFtZT0iUVVJWlBPRF9RVUVTVFlQRV9TVlkiIHZhbHVlPSJFbnF1w6p0ZSIvPg0KCQk8dWl0ZXh0IG5hbWU9IlFVSVpQT0RfUVVJWkFUTVBUX0lORiIgdmFsdWU9Ik9uYmVwZXJrdCIvPg0KCQk8dWl0ZXh0IG5hbWU9IlFVSVpQT0RfUVVFU0FUTVBUX0lORiIgdmFsdWU9Ik9uYmVwZXJrdCIvPg0KCQk8dWl0ZXh0IG5hbWU9IldBUk5JTkdNU0dfWUVTU1RSSU5HIiB2YWx1ZT0iSmEiLz4NCgkJPHVpdGV4dCBuYW1lPSJXQVJOSU5HTVNHX05PU1RSSU5HIiB2YWx1ZT0iTmVlIi8+DQoJCTx1aXRleHQgbmFtZT0iV0FSTklOR01TR19USVRMRVNUUklORyIgdmFsdWU9IldhYXJzY2h1d2luZyBtZXQgYmV0cmVra2luZyB0b3QgcXVpem5hdmlnYXRpZSIvPg0KCQk8dWl0ZXh0IG5hbWU9IldBUk5JTkdNU0dfTVNHU1RSSU5HIiB2YWx1ZT0iVSBoZWJ0IG5pZXQgYWxsZSB2cmFnZW4gaW4gZGV6ZSBxdWl6IGJlYW50d29vcmQuDQoNCktsaWsgb3AgSmEgb20gZGUgcXVpeiBhZiB0ZSBzbHVpdGVuLiBLbGlrIG9wIE5lZSBvbSBkZSBxdWl6IHZvb3J0IHRlIHpldHRlbi4iLz4NCgkJPHVpdGV4dCBuYW1lPSJJTkZPUk1BVElPTl9IMjY0X0ZMQVNIUExBWUVSIiB2YWx1ZT0iRGV6ZSB2aWRlbyB3b3JkdCBuaWV0IG9uZGVyc3RldW5kIGRvb3IgZGUgdmVyc2llIHZhbiBGbGFzaCBQbGF5ZXIgZGllIG1vbWVudGVlbCBvcCB1dyBjb21wdXRlciBpcyBnZcOvbnN0YWxsZWVyZC4gS2xpayBpbiBkZSB2aWRlbyBvbSBkZSBuaWV1d3N0ZSBGbGFzaCBQbGF5ZXIgdGUgZG93bmxvYWRlb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WmlqcGFuZWVsIGFhbiBkZWVsbmVtZXJzIHdlZXJnZXZlbiIvPg0KCQk8dWl0ZXh0IG5hbWU9Ik1VVEUiIHZhbHVlPSJEZW1wZW4iLz4NCgkJPHVpdGV4dCBuYW1lPSJET0NXUkFQX1RJVExFIiB2YWx1ZT0iUHJlc2VudGVyLWJlc3RhbmRzYmlqbGFnZSIvPg0KCQk8dWl0ZXh0IG5hbWU9IkRPQ1dSQVBfTVNHIiB2YWx1ZT0iT3BzbGFhbiBpbiBEZXplIGNvbXB1dGVyIi8+DQoJCTx1aXRleHQgbmFtZT0iRE9DV1JBUF9QUk9NUFQiIHZhbHVlPSJLbGlrIG9tIHRlIGRvd25sb2FkZW4iLz4NCgk8L2xhbmd1YWdlPg0KCTxsYW5ndWFnZSBpZD0iY24iPg0KCQk8IS0tIGZvcm1hdCBmb3IgdWlmb250IHZhbHVlIGlzICJmb250LHNpemUsaXNib2xkLGlzaXRhbGljLGlzc2hhZG93ZWQiIC0tPg0KCQk8dWlmb250IG5hbWU9IkZPTlRfUVVJWlpJTkciIHZhbHVlPSLlrovkvZMtMTgwMzAsMTAsZmFsc2UsZmFsc2UsZmFsc2UiLz4NCgkJPHVpZm9udCBuYW1lPSJGT05UX1NDUlVCU1RBVFVTIiB2YWx1ZT0i5a6L5L2TLTE4MDMwLDEwLHRydWUsZmFsc2UsdHJ1ZSIvPg0KCQk8dWlmb250IG5hbWU9IkZPTlRfU0NSVUJUSU1FIiB2YWx1ZT0i5a6L5L2TLTE4MDMwLDEwLGZhbHNlLGZhbHNlLHRydWUiLz4NCgkJPHVpZm9udCBuYW1lPSJGT05UX0VMQVBTRURUSU1FIiB2YWx1ZT0i5a6L5L2TLTE4MDMwLDEwLHRydWUsZmFsc2UsdHJ1ZSIvPg0KCQk8dWlmb250IG5hbWU9IkZPTlRfVVRJTFNNRU5VIiB2YWx1ZT0i5a6L5L2TLTE4MDMwLDEwLHRydWUsZmFsc2UsZmFsc2UiLz4NCgkJPHVpZm9udCBuYW1lPSJGT05UX1RBQlMiIHZhbHVlPSLlrovkvZMtMTgwMzAsMTQsdHJ1ZSxmYWxzZSx0cnVlIi8+DQoJCTx1aWZvbnQgbmFtZT0iRk9OVF9QUkVTRU5UQVRJT05OQU1FIiB2YWx1ZT0i5a6L5L2TLTE4MDMwLDE0LGZhbHNlLGZhbHNlLHRydWUiLz4NCgkJPHVpZm9udCBuYW1lPSJGT05UX1BSRVNFTlRFUk5BTUUiIHZhbHVlPSLlrovkvZMtMTgwMzAsMTQsdHJ1ZSxmYWxzZSx0cnVlIi8+DQoJCTx1aWZvbnQgbmFtZT0iRk9OVF9QUkVTRU5URVJUSVRMRSIgdmFsdWU9IuWui+S9ky0xODAzMCwxMyxmYWxzZSxmYWxzZSx0cnVlIi8+DQoJCTx1aWZvbnQgbmFtZT0iRk9OVF9CSU9CVE4iIHZhbHVlPSLlrovkvZMtMTgwMzAsMTAsZmFsc2UsZmFsc2UsdHJ1ZSIvPg0KCQk8dWlmb250IG5hbWU9IkZPTlRfTk9URVMiIHZhbHVlPSLlrovkvZMtMTgwMzAsMTIsZmFsc2UsZmFsc2UsZmFsc2UiLz4NCgkJPHVpZm9udCBuYW1lPSJGT05UX09VVExJTkUiIHZhbHVlPSLlrovkvZMtMTgwMzAsMTIsZmFsc2UsZmFsc2UsdHJ1ZSIvPg0KCQk8dWlmb250IG5hbWU9IkZPTlRfU0VBUkNIIiB2YWx1ZT0i5a6L5L2TLTE4MDMwLDEyLGZhbHNlLGZhbHNlLHRydWUiLz4NCgkJPHVpZm9udCBuYW1lPSJGT05UX1RIVU1CIiB2YWx1ZT0i5a6L5L2TLTE4MDMwLDEwLGZhbHNlLGZhbHNlLHRydWUiLz4NCgkJPHVpZm9udCBuYW1lPSJGT05UX0JJT1dJTiIgdmFsdWU9IuWui+S9ky0xODAzMCwxMixmYWxzZSxmYWxzZSxmYWxzZSIvPg0KCQk8dWlmb250IG5hbWU9IkZPTlRfTElTVEhFQURJTkciIHZhbHVlPSLlrovkvZMtMTgwMzAsMTAsZmFsc2UsZmFsc2UsZmFsc2UiLz4NCgkJPHVpZm9udCBuYW1lPSJGT05UX1dJTlRJVExFIiB2YWx1ZT0i5a6L5L2TLTE4MDMwLDEwLGZhbHNlLGZhbHNlLHRydWUiLz4NCgkJPHVpZm9udCBuYW1lPSJGT05UX0FUVEFDSE1FTlRTIiB2YWx1ZT0i5a6L5L2TLTE4MDMwLDEyLGZhbHNlLGZhbHNlLHRydWUiLz4NCgkJPCEtLXF1aXogcG9kIGFuZCBtZXNzYWdlIGJveCB0ZXh0IGZvbnRzLS0+DQoJCTx1aWZvbnQgbmFtZT0iRk9OVF9NU0dCT1hfV0lOVElUTEUiIHZhbHVlPSLlrovkvZMtMTgwMzAsMTIsdHJ1ZSxmYWxzZSx0cnVlIi8+DQoJCTx1aWZvbnQgbmFtZT0iRk9OVF9NU0dCT1hfTVNHIiB2YWx1ZT0i5a6L5L2TLTE4MDMwLDEyLGZhbHNlLGZhbHNlLHRydWUiLz4NCgkJPHVpZm9udCBuYW1lPSJGT05UX01TR0JPWF9PUFRJT05TIiB2YWx1ZT0i5a6L5L2TLTE4MDMwLDEwLHRydWUsZmFsc2UsdHJ1ZSIvPg0KCQk8dWlmb250IG5hbWU9IkZPTlRfUVVJWlBPRF9RVUlaX1RJVExFIiB2YWx1ZT0i5a6L5L2TLTE4MDMwLDEyLHRydWUsZmFsc2UsdHJ1ZSIvPg0KCQk8dWlmb250IG5hbWU9IkZPTlRfUVVJWlBPRF9RVUlaX0FUVEVNUFQiIHZhbHVlPSLlrovkvZMtMTgwMzAsMTAsZmFsc2UsZmFsc2UsdHJ1ZSIvPg0KCQk8dWlmb250IG5hbWU9IkZPTlRfUVVJWlBPRF9RVUlaX0FUVEVNUFRfVkFMVUUiIHZhbHVlPSLlrovkvZMtMTgwMzAsMTAsdHJ1ZSxmYWxzZSx0cnVlIi8+DQoJCTx1aWZvbnQgbmFtZT0iRk9OVF9RVUlaUE9EX1FVRVNUSU9OX1NDT1JFIiB2YWx1ZT0i5a6L5L2TLTE4MDMwLDEwLGZhbHNlLGZhbHNlLHRydWUiLz4NCgkJPHVpZm9udCBuYW1lPSJGT05UX1FVSVpQT0RfUVVFU1RJT05fU0NPUkVfVkFMVUUiIHZhbHVlPSLlrovkvZMtMTgwMzAsMTAsdHJ1ZSxmYWxzZSx0cnVlIi8+DQoJCTx1aWZvbnQgbmFtZT0iRk9OVF9RVUlaUE9EX1FVRVNUSU9OX0FUVEVNUFQiIHZhbHVlPSLlrovkvZMtMTgwMzAsMTAsZmFsc2UsZmFsc2UsdHJ1ZSIvPg0KCQk8dWlmb250IG5hbWU9IkZPTlRfUVVJWlBPRF9RVUVTVElPTl9BVFRFTVBUX1ZBTFVFIiB2YWx1ZT0i5a6L5L2TLTE4MDMwLDEwLHRydWUsZmFsc2UsdHJ1ZSIvPg0KCQk8dWlmb250IG5hbWU9IkZPTlRfUVVJWlBPRF9RVUVTVElPTl9UQUciIHZhbHVlPSLlrovkvZMtMTgwMzAsMTIsdHJ1ZSxmYWxzZSx0cnVlIi8+DQoJCTx1aWZvbnQgbmFtZT0iRk9OVF9RVUlaUE9EX1FVSVpfUVVFU1RJT05fQ09VTlQiIHZhbHVlPSLlrovkvZMtMTgwMzAsMTAsZmFsc2UsZmFsc2UsdHJ1ZSIvPg0KCQk8dWlmb250IG5hbWU9IkZPTlRfUVVJWlBPRF9RVUlaX1FVRVNUSU9OX0NPVU5UX1ZBTFVFIiB2YWx1ZT0i5a6L5L2TLTE4MDMwLDEwLHRydWUsZmFsc2UsdHJ1ZSIvPg0KCQk8dWlmb250IG5hbWU9IkZPTlRfUVVJWlBPRF9RVUlaX1FVRVNUSU9OX0FUVEVNUFRFRCIgdmFsdWU9IuWui+S9ky0xODAzMCwxMCxmYWxzZSxmYWxzZSx0cnVlIi8+DQoJCTx1aWZvbnQgbmFtZT0iRk9OVF9RVUlaUE9EX1FVSVpfUVVFU1RJT05fQVRURU1QVEVEX1ZBTFVFIiB2YWx1ZT0i5a6L5L2TLTE4MDMwLDEwLHRydWUsZmFsc2UsdHJ1ZSIvPg0KCQk8dWlmb250IG5hbWU9IkZPTlRfUVVJWlBPRF9RVUlaX1NDT1JFX1RBRyIgdmFsdWU9IuWui+S9ky0xODAzMCwxMix0cnVlLGZhbHNlLHRydWUiLz4NCgkJPHVpZm9udCBuYW1lPSJGT05UX1FVSVpQT0RfUVVJWl9TQ09SRSIgdmFsdWU9IuWui+S9ky0xODAzMCwxMCxmYWxzZSxmYWxzZSx0cnVlIi8+DQoJCTx1aWZvbnQgbmFtZT0iRk9OVF9RVUlaUE9EX1FVSVpfU0NPUkVfVkFMVUUiIHZhbHVlPSLlrovkvZMtMTgwMzAsMTAsdHJ1ZSxmYWxzZSx0cnVlIi8+DQoJCTx1aWZvbnQgbmFtZT0iRk9OVF9RVUlaUE9EX1FVSVpfTUFYU0NPUkUiIHZhbHVlPSLlrovkvZMtMTgwMzAsMTAsZmFsc2UsZmFsc2UsdHJ1ZSIvPg0KCQk8dWlmb250IG5hbWU9IkZPTlRfUVVJWlBPRF9RVUlaX01BWFNDT1JFX1ZBTFVFIiB2YWx1ZT0i5a6L5L2TLTE4MDMwLDEwLHRydWUsZmFsc2UsdHJ1ZSIvPg0KCQk8dWlmb250IG5hbWU9IkZPTlRfUVVJWlBPRF9RVUlaX1BBU1NTQ09SRSIgdmFsdWU9IuWui+S9ky0xODAzMCwxMCxmYWxzZSxmYWxzZSx0cnVlIi8+DQoJCTx1aWZvbnQgbmFtZT0iRk9OVF9RVUlaUE9EX1FVSVpfUEFTU1NDT1JFX1ZBTFVFIiB2YWx1ZT0i5a6L5L2TLTE4MDMwLDEwLHRydWUsZmFsc2UsdHJ1ZSIvPg0KCQk8IS0tIHVpdGV4dCAtLT4NCgkJPCEtLSBzdWJzdGl0dXRpb246ICVuID09IHNsaWRlIG51bWJlciAtLT4NCgkJPHVpdGV4dCBuYW1lPSJVTk5BTUVEU0xJREVUSVRMRSIgdmFsdWU9IuW5u+eBr+eJhyAlbiIvPg0KCQk8IS0tIHN1YnN0aXR1dGlvbjogJW4gPT0gc2xpZGUgbnVtYmVyIC0tPg0KCQk8IS0tIHN1YnN0aXR1dGlvbjogJXQgPT0gdG90YWwgc2xpZGUgY291bnQgLS0+DQoJCTx1aXRleHQgbmFtZT0iU0NSVUJCQVJTVEFUVVNfU0xJREVJTkZPIiB2YWx1ZT0i5bm754Gv54mHICVuIC8gJXQgfCAiLz4NCgkJPHVpdGV4dCBuYW1lPSJTQ1JVQkJBUlNUQVRVU19TVE9QUEVEIiB2YWx1ZT0i5bey5YGc5q2iIi8+DQoJCTx1aXRleHQgbmFtZT0iU0NSVUJCQVJTVEFUVVNfUExBWUlORyIgdmFsdWU9Iuato+WcqOaSreaUviIvPg0KCQk8dWl0ZXh0IG5hbWU9IlNDUlVCQkFSU1RBVFVTX05PQVVESU8iIHZhbHVlPSLml6Dpn7PpopEiLz4NCgkJPHVpdGV4dCBuYW1lPSJTQ1JVQkJBUlNUQVRVU19WSURQTEFZSU5HIiB2YWx1ZT0i6KeG6aKR5pKt5pS+Ii8+DQoJCTx1aXRleHQgbmFtZT0iU0NSVUJCQVJTVEFUVVNfTE9BRElORyIgdmFsdWU9Iuato+WcqOi9veWFpSIvPg0KCQk8dWl0ZXh0IG5hbWU9IlNDUlVCQkFSU1RBVFVTX0JVRkZFUklORyIgdmFsdWU9Iuato+WcqOi/m+ihjOe8k+WGsuWkhOeQhiIvPg0KCQk8dWl0ZXh0IG5hbWU9IlNDUlVCQkFSU1RBVFVTX1FVRVNUSU9OIiB2YWx1ZT0i5Zue562U6Zeu6aKYIi8+DQoJCTx1aXRleHQgbmFtZT0iU0NSVUJCQVJTVEFUVVNfUkVWSUVXUVVJWiIgdmFsdWU9Iuato+WcqOWuoemYhea1i+mqjCIvPg0KCQk8IS0tIHN1YnN0aXR1dGlvbjogJW0gPT0gbWludXRlcyByZW1haW5pbmcgLS0+DQoJCTwhLS0gc3Vic3RpdHV0aW9uOiAlcyA9PSBzZWNvbmRzIHJlbWFpbmluZyAtLT4NCgkJPHVpdGV4dCBuYW1lPSJFTEFQU0VEIiB2YWx1ZT0i5Ymp5L2ZICVtIOWIhumSnyAlcyDnp5IiLz4NCgkJPHVpdGV4dCBuYW1lPSJOT1RGT1VORCIgdmFsdWU9IuacquaJvuWIsOS7u+S9leWGheWuuSIvPg0KCQk8dWl0ZXh0IG5hbWU9IkFUVEFDSE1FTlRTIiB2YWx1ZT0i6ZmE5Lu2Ii8+DQoJCTwhLS0gc3Vic3RpdHV0aW9uOiAlcCA9PSBjdXJyZW50IHNwZWFrZXIncyB0aXRsZSAtLT4NCgkJPHVpdGV4dCBuYW1lPSJCSU9XSU5fVElUTEUiIHZhbHVlPSLkuKrkurrnroDku4s6ICVwIi8+DQoJCTx1aXRleHQgbmFtZT0iQklPQlROX1RJVExFIiB2YWx1ZT0i5Liq5Lq6566A5LuLIi8+DQoJCTx1aXRleHQgbmFtZT0iRElWSURFUkJUTl9USVRMRSIgdmFsdWU9InwiLz4NCgkJPHVpdGV4dCBuYW1lPSJDT05UQUNUQlROX1RJVExFIiB2YWx1ZT0i6IGU57O75pa55byPIi8+DQoJCTx1aXRleHQgbmFtZT0iVEFCX1FVSVoiIHZhbHVlPSLmtYvpqowiLz4NCgkJPHVpdGV4dCBuYW1lPSJUQUJfT1VUTElORSIgdmFsdWU9IuWkp+e6siIvPg0KCQk8dWl0ZXh0IG5hbWU9IlRBQl9USFVNQiIgdmFsdWU9Iue8qeeVpeWbviIvPg0KCQk8dWl0ZXh0IG5hbWU9IlRBQl9OT1RFUyIgdmFsdWU9IuWkh+azqCIvPg0KCQk8dWl0ZXh0IG5hbWU9IlRBQl9TRUFSQ0giIHZhbHVlPSLmkJzntKIiLz4NCgkJPHVpdGV4dCBuYW1lPSJTTElERV9IRUFESU5HIiB2YWx1ZT0i5bm754Gv54mH5qCH6aKYIi8+DQoJCTx1aXRleHQgbmFtZT0iRFVSQVRJT05fSEVBRElORyIgdmFsdWU9IuaMgee7reaXtumXtCIvPg0KCQk8dWl0ZXh0IG5hbWU9IlNFQVJDSF9IRUFESU5HIiB2YWx1ZT0i5pCc57Si5paH5pysOiIvPg0KCQk8dWl0ZXh0IG5hbWU9IlRIVU1CX0hFQURJTkciIHZhbHVlPSLlubvnga/niYciLz4NCgkJPHVpdGV4dCBuYW1lPSJUSFVNQl9JTkZPIiB2YWx1ZT0i5bm754Gv54mH5qCH6aKYL+aMgee7reaXtumXtCIvPg0KCQk8dWl0ZXh0IG5hbWU9IkFUVEFDSE5BTUVfSEVBRElORyIgdmFsdWU9IuaWh+S7tuWQjSIvPg0KCQk8dWl0ZXh0IG5hbWU9IkFUVEFDSFNJWkVfSEVBRElORyIgdmFsdWU9IuWkp+WwjyIvPg0KCQk8dWl0ZXh0IG5hbWU9IlNMSURFX05PVEVTIiB2YWx1ZT0i5bm754Gv54mH5aSH5rOoIi8+DQoJCTwhLS1xdWl6IHBvZCBhbmQgbWVzc2FnZSBib3ggdGV4dHMtLT4NCgkJPHVpdGV4dCBuYW1lPSJRVUlaUE9EX1FVSVpfQVRURU1QVCIgdmFsdWU9Iua1i+mqjOWwneivleasoeaVsDoiLz4NCgkJPHVpdGV4dCBuYW1lPSJRVUlaUE9EX1FVSVpfQVRURU1QVF9WQUxVRSIgdmFsdWU9IuesrCAlbiDmrKHvvIzlhbEgJXQg5qyhIi8+DQoJCTx1aXRleHQgbmFtZT0iUVVJWlBPRF9RVUlaX1NDT1JFIiB2YWx1ZT0i5b6X5YiGOiIvPg0KCQk8dWl0ZXh0IG5hbWU9IlFVSVpQT0RfUVVJWl9QQVNTU0NPUkUiIHZhbHVlPSLlj4rmoLzliIbmlbA6Ii8+DQoJCTx1aXRleHQgbmFtZT0iUVVJWlBPRF9RVUlaX01BWFNDT1JFIiB2YWx1ZT0i5pyA6auY5YiG5pWwOiIvPg0KCQk8dWl0ZXh0IG5hbWU9IlFVSVpQT0RfUVVFU0FUTVBUX1NUUiIgdmFsdWU9IuWwneivleasoeaVsDog56ysICVuIOasoe+8jOWFsSAldCDmrKEiLz4NCgkJPHVpdGV4dCBuYW1lPSJRVUlaUE9EX1FVRVNUWVBFX1NUUiIgdmFsdWU9Iuexu+WeizogJXMiLz4NCgkJPHVpdGV4dCBuYW1lPSJRVUlaUE9EX1FVRVNUWVBFX0dSRCIgdmFsdWU9IuivhOe6pyIvPg0KCQk8dWl0ZXh0IG5hbWU9IlFVSVpQT0RfUVVFU1RZUEVfU1ZZIiB2YWx1ZT0i6LCD5p+lIi8+DQoJCTx1aXRleHQgbmFtZT0iUVVJWlBPRF9RVUlaQVRNUFRfSU5GIiB2YWx1ZT0i5peg6ZmQIi8+DQoJCTx1aXRleHQgbmFtZT0iUVVJWlBPRF9RVUVTQVRNUFRfSU5GIiB2YWx1ZT0i5peg6ZmQIi8+DQoJCTx1aXRleHQgbmFtZT0iV0FSTklOR01TR19ZRVNTVFJJTkciIHZhbHVlPSLmmK8iLz4NCgkJPHVpdGV4dCBuYW1lPSJXQVJOSU5HTVNHX05PU1RSSU5HIiB2YWx1ZT0i5ZCmIi8+DQoJCTx1aXRleHQgbmFtZT0iV0FSTklOR01TR19USVRMRVNUUklORyIgdmFsdWU9Iua1i+mqjOWvvOiIquitpuWRiiIvPg0KCQk8dWl0ZXh0IG5hbWU9IldBUk5JTkdNU0dfTVNHU1RSSU5HIiB2YWx1ZT0i5q2k5rWL6aqM5Lit5pyJ5pyq5bCd6K+V5L2c562U55qE6Zeu6aKY44CCDQoNCuWNleWHu+KAnOaYr+KAnemAgOWHuuatpOa1i+mqjOOAguWNleWHu+KAnOWQpuKAnee7p+e7rea1i+mqjOOAgiIvPg0KCQk8dWl0ZXh0IG5hbWU9IklORk9STUFUSU9OX0gyNjRfRkxBU0hQTEFZRVIiIHZhbHVlPSLlvZPliY3lronoo4XlnKjmgqjnmoTorqHnrpfmnLrkuIrnmoQgRmxhc2ggUGxheWVyIOeJiOacrOS4jeaUr+aMgeivpeinhumikeOAguWNleWHu+inhumikeWMuuWfn+S4i+i9veacgOaWsOeJiOacrOeahCBGbGFzaCBQbGF5ZXLjgII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5ZCR5Y+C5Yqg6ICF5pi+56S65o+Q6KaB5qCPIi8+DQoJCTx1aXRleHQgbmFtZT0iTVVURSIgdmFsdWU9IumdmemfsyIvPg0KCQk8dWl0ZXh0IG5hbWU9IkRPQ1dSQVBfVElUTEUiIHZhbHVlPSJQcmVzZW50ZXIg5paH5Lu26ZmE5Lu2Ii8+DQoJCTx1aXRleHQgbmFtZT0iRE9DV1JBUF9NU0ciIHZhbHVlPSLkv53lrZjliLDmiJHnmoTorqHnrpfmnLoiLz4NCgkJPHVpdGV4dCBuYW1lPSJET0NXUkFQX1BST01QVCIgdmFsdWU9IuWNleWHu+S7peS4i+i9vSIvPg0KCTwvbGFuZ3VhZ2U+DQo8L2NvbmZpZ3VyYXRpb24+DQog"/>
  <p:tag name="MMPROD_UIDATA" val="&lt;database version=&quot;11.0&quot;&gt;&lt;object type=&quot;1&quot; unique_id=&quot;10001&quot;&gt;&lt;property id=&quot;20141&quot; value=&quot;Module 1: Fundamentals&quot;/&gt;&lt;property id=&quot;20144&quot; value=&quot;1&quot;/&gt;&lt;property id=&quot;20146&quot; value=&quot;0&quot;/&gt;&lt;property id=&quot;20147&quot; value=&quot;0&quot;/&gt;&lt;property id=&quot;20148&quot; value=&quot;10&quot;/&gt;&lt;property id=&quot;20180&quot; value=&quot;0&quot;/&gt;&lt;property id=&quot;20181&quot; value=&quot;0&quot;/&gt;&lt;property id=&quot;20182&quot; value=&quot;0&quot;/&gt;&lt;property id=&quot;20183&quot; value=&quot;1&quot;/&gt;&lt;property id=&quot;20184&quot; value=&quot;7&quot;/&gt;&lt;property id=&quot;20193&quot; value=&quot;-1&quot;/&gt;&lt;property id=&quot;20221&quot; value=&quot;C:\Users\Kathleen\Desktop\HSIP Courses\HSIP Prototype\&quot;/&gt;&lt;property id=&quot;20224&quot; value=&quot;C:\Documents and Settings\wmckee\Desktop\NHI stuff&quot;/&gt;&lt;property id=&quot;20225&quot; value=&quot;C:\Documents and Settings\kmonagha.FHWA1\My Documents\WBT Project\310115\Updated Production Modules\Attachments\&quot;/&gt;&lt;property id=&quot;20226&quot; value=&quot;C:\Users\rocky.wehling\Desktop\DEC Program\ARIDE\ARIDE_PPT_06 February 2021.pptx&quot;/&gt;&lt;property id=&quot;20250&quot; value=&quot;0&quot;/&gt;&lt;property id=&quot;20251&quot; value=&quot;0&quot;/&gt;&lt;property id=&quot;20259&quot; value=&quot;0&quot;/&gt;&lt;property id=&quot;20262&quot; value=&quot;754406453&quot;/&gt;&lt;object type=&quot;8&quot; unique_id=&quot;10002&quot;&gt;&lt;/object&gt;&lt;object type=&quot;2&quot; unique_id=&quot;10003&quot;&gt;&lt;object type=&quot;3&quot; unique_id=&quot;178550&quot;&gt;&lt;property id=&quot;20148&quot; value=&quot;5&quot;/&gt;&lt;property id=&quot;20300&quot; value=&quot;Slide 1 - &amp;quot;Session 6 &amp;quot;&quot;/&gt;&lt;property id=&quot;20307&quot; value=&quot;539&quot;/&gt;&lt;/object&gt;&lt;object type=&quot;3&quot; unique_id=&quot;178551&quot;&gt;&lt;property id=&quot;20148&quot; value=&quot;5&quot;/&gt;&lt;property id=&quot;20300&quot; value=&quot;Slide 2 - &amp;quot;Learning Objectives&amp;quot;&quot;/&gt;&lt;property id=&quot;20307&quot; value=&quot;538&quot;/&gt;&lt;/object&gt;&lt;object type=&quot;3&quot; unique_id=&quot;178552&quot;&gt;&lt;property id=&quot;20148&quot; value=&quot;5&quot;/&gt;&lt;property id=&quot;20300&quot; value=&quot;Slide 3 - &amp;quot;Learning Objectives (Continued)&amp;quot;&quot;/&gt;&lt;property id=&quot;20307&quot; value=&quot;669&quot;/&gt;&lt;/object&gt;&lt;object type=&quot;3&quot; unique_id=&quot;178553&quot;&gt;&lt;property id=&quot;20148&quot; value=&quot;5&quot;/&gt;&lt;property id=&quot;20300&quot; value=&quot;Slide 4 - &amp;quot;Seven  Categories of Drugs &amp;quot;&quot;/&gt;&lt;property id=&quot;20307&quot; value=&quot;670&quot;/&gt;&lt;/object&gt;&lt;object type=&quot;3&quot; unique_id=&quot;178554&quot;&gt;&lt;property id=&quot;20148&quot; value=&quot;5&quot;/&gt;&lt;property id=&quot;20300&quot; value=&quot;Slide 5 - &amp;quot;Seven Drug Categories CNS Depressants&amp;quot;&quot;/&gt;&lt;property id=&quot;20307&quot; value=&quot;671&quot;/&gt;&lt;/object&gt;&lt;object type=&quot;3&quot; unique_id=&quot;178556&quot;&gt;&lt;property id=&quot;20148&quot; value=&quot;5&quot;/&gt;&lt;property id=&quot;20300&quot; value=&quot;Slide 6 - &amp;quot;CNS Depressant&amp;quot;&quot;/&gt;&lt;property id=&quot;20307&quot; value=&quot;788&quot;/&gt;&lt;/object&gt;&lt;object type=&quot;3&quot; unique_id=&quot;178559&quot;&gt;&lt;property id=&quot;20148&quot; value=&quot;5&quot;/&gt;&lt;property id=&quot;20300&quot; value=&quot;Slide 7 - &amp;quot;Commonly Abused  CNS Depressants &amp;quot;&quot;/&gt;&lt;property id=&quot;20307&quot; value=&quot;676&quot;/&gt;&lt;/object&gt;&lt;object type=&quot;3&quot; unique_id=&quot;178560&quot;&gt;&lt;property id=&quot;20148&quot; value=&quot;5&quot;/&gt;&lt;property id=&quot;20300&quot; value=&quot;Slide 8 - &amp;quot;Illicit CNS Depressants &amp;quot;&quot;/&gt;&lt;property id=&quot;20307&quot; value=&quot;677&quot;/&gt;&lt;/object&gt;&lt;object type=&quot;3&quot; unique_id=&quot;178561&quot;&gt;&lt;property id=&quot;20148&quot; value=&quot;5&quot;/&gt;&lt;property id=&quot;20300&quot; value=&quot;Slide 9 - &amp;quot;Methods of Administration&amp;quot;&quot;/&gt;&lt;property id=&quot;20307&quot; value=&quot;789&quot;/&gt;&lt;/object&gt;&lt;object type=&quot;3&quot; unique_id=&quot;178563&quot;&gt;&lt;property id=&quot;20148&quot; value=&quot;5&quot;/&gt;&lt;property id=&quot;20300&quot; value=&quot;Slide 10 - &amp;quot;Effects of CNS Depressants&amp;quot;&quot;/&gt;&lt;property id=&quot;20307&quot; value=&quot;680&quot;/&gt;&lt;/object&gt;&lt;object type=&quot;3&quot; unique_id=&quot;178564&quot;&gt;&lt;property id=&quot;20148&quot; value=&quot;5&quot;/&gt;&lt;property id=&quot;20300&quot; value=&quot;Slide 11 - &amp;quot;General Indicators&amp;quot;&quot;/&gt;&lt;property id=&quot;20307&quot; value=&quot;681&quot;/&gt;&lt;/object&gt;&lt;object type=&quot;3&quot; unique_id=&quot;178565&quot;&gt;&lt;property id=&quot;20148&quot; value=&quot;5&quot;/&gt;&lt;property id=&quot;20300&quot; value=&quot;Slide 12 - &amp;quot;Eye Indicators&amp;quot;&quot;/&gt;&lt;property id=&quot;20307&quot; value=&quot;682&quot;/&gt;&lt;/object&gt;&lt;object type=&quot;3&quot; unique_id=&quot;178566&quot;&gt;&lt;property id=&quot;20148&quot; value=&quot;5&quot;/&gt;&lt;property id=&quot;20300&quot; value=&quot;Slide 13 - &amp;quot;Onset and Duration of Effects&amp;quot;&quot;/&gt;&lt;property id=&quot;20307&quot; value=&quot;683&quot;/&gt;&lt;/object&gt;&lt;object type=&quot;3&quot; unique_id=&quot;178569&quot;&gt;&lt;property id=&quot;20148&quot; value=&quot;5&quot;/&gt;&lt;property id=&quot;20300&quot; value=&quot;Slide 14 - &amp;quot;Overdose Signs and Symptoms&amp;quot;&quot;/&gt;&lt;property id=&quot;20307&quot; value=&quot;686&quot;/&gt;&lt;/object&gt;&lt;object type=&quot;3&quot; unique_id=&quot;178570&quot;&gt;&lt;property id=&quot;20148&quot; value=&quot;5&quot;/&gt;&lt;property id=&quot;20300&quot; value=&quot;Slide 15 - &amp;quot;Conditions That May Mimic  Drug Impairment&amp;quot;&quot;/&gt;&lt;property id=&quot;20307&quot; value=&quot;687&quot;/&gt;&lt;/object&gt;&lt;object type=&quot;3&quot; unique_id=&quot;178571&quot;&gt;&lt;property id=&quot;20148&quot; value=&quot;5&quot;/&gt;&lt;property id=&quot;20300&quot; value=&quot;Slide 16 - &amp;quot;Drug Matrix&amp;quot;&quot;/&gt;&lt;property id=&quot;20307&quot; value=&quot;688&quot;/&gt;&lt;/object&gt;&lt;object type=&quot;3&quot; unique_id=&quot;178572&quot;&gt;&lt;property id=&quot;20148&quot; value=&quot;5&quot;/&gt;&lt;property id=&quot;20300&quot; value=&quot;Slide 17 - &amp;quot;Seven Drug Categories CNS Stimulants&amp;quot;&quot;/&gt;&lt;property id=&quot;20307&quot; value=&quot;689&quot;/&gt;&lt;/object&gt;&lt;object type=&quot;3&quot; unique_id=&quot;178574&quot;&gt;&lt;property id=&quot;20148&quot; value=&quot;5&quot;/&gt;&lt;property id=&quot;20300&quot; value=&quot;Slide 18 - &amp;quot;Widely Abused CNS Stimulants &amp;quot;&quot;/&gt;&lt;property id=&quot;20307&quot; value=&quot;691&quot;/&gt;&lt;/object&gt;&lt;object type=&quot;3&quot; unique_id=&quot;178575&quot;&gt;&lt;property id=&quot;20148&quot; value=&quot;5&quot;/&gt;&lt;property id=&quot;20300&quot; value=&quot;Slide 19 - &amp;quot;Cocaine&amp;quot;&quot;/&gt;&lt;property id=&quot;20307&quot; value=&quot;692&quot;/&gt;&lt;/object&gt;&lt;object type=&quot;3&quot; unique_id=&quot;178578&quot;&gt;&lt;property id=&quot;20148&quot; value=&quot;5&quot;/&gt;&lt;property id=&quot;20300&quot; value=&quot;Slide 20 - &amp;quot; Amphetamines &amp;quot;&quot;/&gt;&lt;property id=&quot;20307&quot; value=&quot;695&quot;/&gt;&lt;/object&gt;&lt;object type=&quot;3&quot; unique_id=&quot;178579&quot;&gt;&lt;property id=&quot;20148&quot; value=&quot;5&quot;/&gt;&lt;property id=&quot;20300&quot; value=&quot;Slide 21 - &amp;quot;Other CNS Stimulants&amp;quot;&quot;/&gt;&lt;property id=&quot;20307&quot; value=&quot;790&quot;/&gt;&lt;/object&gt;&lt;object type=&quot;3&quot; unique_id=&quot;178580&quot;&gt;&lt;property id=&quot;20148&quot; value=&quot;5&quot;/&gt;&lt;property id=&quot;20300&quot; value=&quot;Slide 22 - &amp;quot;Prescribed  CNS Stimulants&amp;quot;&quot;/&gt;&lt;property id=&quot;20307&quot; value=&quot;697&quot;/&gt;&lt;/object&gt;&lt;object type=&quot;3&quot; unique_id=&quot;178581&quot;&gt;&lt;property id=&quot;20148&quot; value=&quot;5&quot;/&gt;&lt;property id=&quot;20300&quot; value=&quot;Slide 23 - &amp;quot;Methods of Administration &amp;quot;&quot;/&gt;&lt;property id=&quot;20307&quot; value=&quot;698&quot;/&gt;&lt;/object&gt;&lt;object type=&quot;3&quot; unique_id=&quot;178583&quot;&gt;&lt;property id=&quot;20148&quot; value=&quot;5&quot;/&gt;&lt;property id=&quot;20300&quot; value=&quot;Slide 24 - &amp;quot;Signs of Administration&amp;quot;&quot;/&gt;&lt;property id=&quot;20307&quot; value=&quot;700&quot;/&gt;&lt;/object&gt;&lt;object type=&quot;3&quot; unique_id=&quot;178584&quot;&gt;&lt;property id=&quot;20148&quot; value=&quot;5&quot;/&gt;&lt;property id=&quot;20300&quot; value=&quot;Slide 25 - &amp;quot;Effects of CNS Stimulants &amp;quot;&quot;/&gt;&lt;property id=&quot;20307&quot; value=&quot;701&quot;/&gt;&lt;/object&gt;&lt;object type=&quot;3&quot; unique_id=&quot;178585&quot;&gt;&lt;property id=&quot;20148&quot; value=&quot;5&quot;/&gt;&lt;property id=&quot;20300&quot; value=&quot;Slide 26 - &amp;quot;General Indicators of Impairment&amp;quot;&quot;/&gt;&lt;property id=&quot;20307&quot; value=&quot;702&quot;/&gt;&lt;/object&gt;&lt;object type=&quot;3&quot; unique_id=&quot;178587&quot;&gt;&lt;property id=&quot;20148&quot; value=&quot;5&quot;/&gt;&lt;property id=&quot;20300&quot; value=&quot;Slide 27 - &amp;quot;Eye Indicators&amp;quot;&quot;/&gt;&lt;property id=&quot;20307&quot; value=&quot;704&quot;/&gt;&lt;/object&gt;&lt;object type=&quot;3&quot; unique_id=&quot;178588&quot;&gt;&lt;property id=&quot;20148&quot; value=&quot;5&quot;/&gt;&lt;property id=&quot;20300&quot; value=&quot;Slide 28 - &amp;quot;Duration of Effects&amp;quot;&quot;/&gt;&lt;property id=&quot;20307&quot; value=&quot;705&quot;/&gt;&lt;/object&gt;&lt;object type=&quot;3&quot; unique_id=&quot;178589&quot;&gt;&lt;property id=&quot;20148&quot; value=&quot;5&quot;/&gt;&lt;property id=&quot;20300&quot; value=&quot;Slide 29 - &amp;quot;Overdose Signs and Symptoms&amp;quot;&quot;/&gt;&lt;property id=&quot;20307&quot; value=&quot;706&quot;/&gt;&lt;/object&gt;&lt;object type=&quot;3&quot; unique_id=&quot;178590&quot;&gt;&lt;property id=&quot;20148&quot; value=&quot;5&quot;/&gt;&lt;property id=&quot;20300&quot; value=&quot;Slide 30 - &amp;quot;Conditions That May Mimic  Drug Impairment&amp;quot;&quot;/&gt;&lt;property id=&quot;20307&quot; value=&quot;707&quot;/&gt;&lt;/object&gt;&lt;object type=&quot;3&quot; unique_id=&quot;178591&quot;&gt;&lt;property id=&quot;20148&quot; value=&quot;5&quot;/&gt;&lt;property id=&quot;20300&quot; value=&quot;Slide 31 - &amp;quot;Drug Matrix&amp;quot;&quot;/&gt;&lt;property id=&quot;20307&quot; value=&quot;708&quot;/&gt;&lt;/object&gt;&lt;object type=&quot;3&quot; unique_id=&quot;178592&quot;&gt;&lt;property id=&quot;20148&quot; value=&quot;5&quot;/&gt;&lt;property id=&quot;20300&quot; value=&quot;Slide 32 - &amp;quot;Seven Drug Categories Hallucinogens&amp;quot;&quot;/&gt;&lt;property id=&quot;20307&quot; value=&quot;709&quot;/&gt;&lt;/object&gt;&lt;object type=&quot;3&quot; unique_id=&quot;178594&quot;&gt;&lt;property id=&quot;20148&quot; value=&quot;5&quot;/&gt;&lt;property id=&quot;20300&quot; value=&quot;Slide 33 - &amp;quot;Hallucinogens&amp;quot;&quot;/&gt;&lt;property id=&quot;20307&quot; value=&quot;711&quot;/&gt;&lt;/object&gt;&lt;object type=&quot;3&quot; unique_id=&quot;178595&quot;&gt;&lt;property id=&quot;20148&quot; value=&quot;5&quot;/&gt;&lt;property id=&quot;20300&quot; value=&quot;Slide 34 - &amp;quot;Hallucinogens&amp;quot;&quot;/&gt;&lt;property id=&quot;20307&quot; value=&quot;712&quot;/&gt;&lt;/object&gt;&lt;object type=&quot;3&quot; unique_id=&quot;178597&quot;&gt;&lt;property id=&quot;20148&quot; value=&quot;5&quot;/&gt;&lt;property id=&quot;20300&quot; value=&quot;Slide 35 - &amp;quot;Natural Hallucinogens &amp;quot;&quot;/&gt;&lt;property id=&quot;20307&quot; value=&quot;714&quot;/&gt;&lt;/object&gt;&lt;object type=&quot;3&quot; unique_id=&quot;178598&quot;&gt;&lt;property id=&quot;20148&quot; value=&quot;5&quot;/&gt;&lt;property id=&quot;20300&quot; value=&quot;Slide 36 - &amp;quot;Synthetic Hallucinogens &amp;quot;&quot;/&gt;&lt;property id=&quot;20307&quot; value=&quot;715&quot;/&gt;&lt;/object&gt;&lt;object type=&quot;3&quot; unique_id=&quot;178599&quot;&gt;&lt;property id=&quot;20148&quot; value=&quot;5&quot;/&gt;&lt;property id=&quot;20300&quot; value=&quot;Slide 37 - &amp;quot;Methods of Administration&amp;quot;&quot;/&gt;&lt;property id=&quot;20307&quot; value=&quot;792&quot;/&gt;&lt;/object&gt;&lt;object type=&quot;3&quot; unique_id=&quot;178600&quot;&gt;&lt;property id=&quot;20148&quot; value=&quot;5&quot;/&gt;&lt;property id=&quot;20300&quot; value=&quot;Slide 38 - &amp;quot;Effects of Hallucinogens &amp;quot;&quot;/&gt;&lt;property id=&quot;20307&quot; value=&quot;717&quot;/&gt;&lt;/object&gt;&lt;object type=&quot;3&quot; unique_id=&quot;178601&quot;&gt;&lt;property id=&quot;20148&quot; value=&quot;5&quot;/&gt;&lt;property id=&quot;20300&quot; value=&quot;Slide 39 - &amp;quot;Effects of Hallucinogens&amp;quot;&quot;/&gt;&lt;property id=&quot;20307&quot; value=&quot;718&quot;/&gt;&lt;/object&gt;&lt;object type=&quot;3&quot; unique_id=&quot;178602&quot;&gt;&lt;property id=&quot;20148&quot; value=&quot;5&quot;/&gt;&lt;property id=&quot;20300&quot; value=&quot;Slide 40 - &amp;quot;General Indicators&amp;quot;&quot;/&gt;&lt;property id=&quot;20307&quot; value=&quot;719&quot;/&gt;&lt;/object&gt;&lt;object type=&quot;3&quot; unique_id=&quot;178604&quot;&gt;&lt;property id=&quot;20148&quot; value=&quot;5&quot;/&gt;&lt;property id=&quot;20300&quot; value=&quot;Slide 41 - &amp;quot;Eye Indicators &amp;quot;&quot;/&gt;&lt;property id=&quot;20307&quot; value=&quot;721&quot;/&gt;&lt;/object&gt;&lt;object type=&quot;3&quot; unique_id=&quot;178605&quot;&gt;&lt;property id=&quot;20148&quot; value=&quot;5&quot;/&gt;&lt;property id=&quot;20300&quot; value=&quot;Slide 42 - &amp;quot;Duration of Effects&amp;quot;&quot;/&gt;&lt;property id=&quot;20307&quot; value=&quot;722&quot;/&gt;&lt;/object&gt;&lt;object type=&quot;3&quot; unique_id=&quot;178606&quot;&gt;&lt;property id=&quot;20148&quot; value=&quot;5&quot;/&gt;&lt;property id=&quot;20300&quot; value=&quot;Slide 43 - &amp;quot;Overdose Signs and Symptoms &amp;quot;&quot;/&gt;&lt;property id=&quot;20307&quot; value=&quot;723&quot;/&gt;&lt;/object&gt;&lt;object type=&quot;3&quot; unique_id=&quot;178607&quot;&gt;&lt;property id=&quot;20148&quot; value=&quot;5&quot;/&gt;&lt;property id=&quot;20300&quot; value=&quot;Slide 44 - &amp;quot;Conditions That May Mimic  Drug Impairment &amp;quot;&quot;/&gt;&lt;property id=&quot;20307&quot; value=&quot;724&quot;/&gt;&lt;/object&gt;&lt;object type=&quot;3&quot; unique_id=&quot;178608&quot;&gt;&lt;property id=&quot;20148&quot; value=&quot;5&quot;/&gt;&lt;property id=&quot;20300&quot; value=&quot;Slide 45 - &amp;quot;Drug Matrix&amp;quot;&quot;/&gt;&lt;property id=&quot;20307&quot; value=&quot;725&quot;/&gt;&lt;/object&gt;&lt;object type=&quot;3&quot; unique_id=&quot;178609&quot;&gt;&lt;property id=&quot;20148&quot; value=&quot;5&quot;/&gt;&lt;property id=&quot;20300&quot; value=&quot;Slide 46 - &amp;quot;Seven Drug Categories Dissociative Anesthetics&amp;quot;&quot;/&gt;&lt;property id=&quot;20307&quot; value=&quot;726&quot;/&gt;&lt;/object&gt;&lt;object type=&quot;3&quot; unique_id=&quot;178610&quot;&gt;&lt;property id=&quot;20148&quot; value=&quot;5&quot;/&gt;&lt;property id=&quot;20300&quot; value=&quot;Slide 47 - &amp;quot;Dissociative Anesthetics&amp;quot;&quot;/&gt;&lt;property id=&quot;20307&quot; value=&quot;727&quot;/&gt;&lt;/object&gt;&lt;object type=&quot;3&quot; unique_id=&quot;178612&quot;&gt;&lt;property id=&quot;20148&quot; value=&quot;5&quot;/&gt;&lt;property id=&quot;20300&quot; value=&quot;Slide 48 - &amp;quot;Methods of Administration&amp;quot;&quot;/&gt;&lt;property id=&quot;20307&quot; value=&quot;728&quot;/&gt;&lt;/object&gt;&lt;object type=&quot;3&quot; unique_id=&quot;178613&quot;&gt;&lt;property id=&quot;20148&quot; value=&quot;5&quot;/&gt;&lt;property id=&quot;20300&quot; value=&quot;Slide 49 - &amp;quot;Effects of  Dissociative Anesthetic &amp;quot;&quot;/&gt;&lt;property id=&quot;20307&quot; value=&quot;729&quot;/&gt;&lt;/object&gt;&lt;object type=&quot;3&quot; unique_id=&quot;178614&quot;&gt;&lt;property id=&quot;20148&quot; value=&quot;5&quot;/&gt;&lt;property id=&quot;20300&quot; value=&quot;Slide 50 - &amp;quot;General Indicators &amp;quot;&quot;/&gt;&lt;property id=&quot;20307&quot; value=&quot;730&quot;/&gt;&lt;/object&gt;&lt;object type=&quot;3&quot; unique_id=&quot;178616&quot;&gt;&lt;property id=&quot;20148&quot; value=&quot;5&quot;/&gt;&lt;property id=&quot;20300&quot; value=&quot;Slide 51 - &amp;quot;Eye Indicators &amp;quot;&quot;/&gt;&lt;property id=&quot;20307&quot; value=&quot;732&quot;/&gt;&lt;/object&gt;&lt;object type=&quot;3&quot; unique_id=&quot;178617&quot;&gt;&lt;property id=&quot;20148&quot; value=&quot;5&quot;/&gt;&lt;property id=&quot;20300&quot; value=&quot;Slide 52 - &amp;quot;Duration of Effects&amp;quot;&quot;/&gt;&lt;property id=&quot;20307&quot; value=&quot;733&quot;/&gt;&lt;/object&gt;&lt;object type=&quot;3&quot; unique_id=&quot;178618&quot;&gt;&lt;property id=&quot;20148&quot; value=&quot;5&quot;/&gt;&lt;property id=&quot;20300&quot; value=&quot;Slide 53 - &amp;quot;Overdose Signs and Symptoms &amp;quot;&quot;/&gt;&lt;property id=&quot;20307&quot; value=&quot;734&quot;/&gt;&lt;/object&gt;&lt;object type=&quot;3&quot; unique_id=&quot;178619&quot;&gt;&lt;property id=&quot;20148&quot; value=&quot;5&quot;/&gt;&lt;property id=&quot;20300&quot; value=&quot;Slide 89 - &amp;quot;Officer Safety&amp;quot;&quot;/&gt;&lt;property id=&quot;20307&quot; value=&quot;736&quot;/&gt;&lt;/object&gt;&lt;object type=&quot;3&quot; unique_id=&quot;178620&quot;&gt;&lt;property id=&quot;20148&quot; value=&quot;5&quot;/&gt;&lt;property id=&quot;20300&quot; value=&quot;Slide 55 - &amp;quot;Drug Matrix&amp;quot;&quot;/&gt;&lt;property id=&quot;20307&quot; value=&quot;737&quot;/&gt;&lt;/object&gt;&lt;object type=&quot;3&quot; unique_id=&quot;178621&quot;&gt;&lt;property id=&quot;20148&quot; value=&quot;5&quot;/&gt;&lt;property id=&quot;20300&quot; value=&quot;Slide 56 - &amp;quot;Seven Drug Categories Narcotic Analgesics&amp;quot;&quot;/&gt;&lt;property id=&quot;20307&quot; value=&quot;738&quot;/&gt;&lt;/object&gt;&lt;object type=&quot;3&quot; unique_id=&quot;178625&quot;&gt;&lt;property id=&quot;20148&quot; value=&quot;5&quot;/&gt;&lt;property id=&quot;20300&quot; value=&quot;Slide 58 - &amp;quot;Heroin &amp;quot;&quot;/&gt;&lt;property id=&quot;20307&quot; value=&quot;742&quot;/&gt;&lt;/object&gt;&lt;object type=&quot;3&quot; unique_id=&quot;178628&quot;&gt;&lt;property id=&quot;20148&quot; value=&quot;5&quot;/&gt;&lt;property id=&quot;20300&quot; value=&quot;Slide 60 - &amp;quot;Effects of Narcotic Analgesics&amp;quot;&quot;/&gt;&lt;property id=&quot;20307&quot; value=&quot;745&quot;/&gt;&lt;/object&gt;&lt;object type=&quot;3&quot; unique_id=&quot;178631&quot;&gt;&lt;property id=&quot;20148&quot; value=&quot;5&quot;/&gt;&lt;property id=&quot;20300&quot; value=&quot;Slide 62 - &amp;quot;Eye Indicators &amp;quot;&quot;/&gt;&lt;property id=&quot;20307&quot; value=&quot;749&quot;/&gt;&lt;/object&gt;&lt;object type=&quot;3&quot; unique_id=&quot;178632&quot;&gt;&lt;property id=&quot;20148&quot; value=&quot;5&quot;/&gt;&lt;property id=&quot;20300&quot; value=&quot;Slide 63 - &amp;quot;Duration of Effects &amp;quot;&quot;/&gt;&lt;property id=&quot;20307&quot; value=&quot;794&quot;/&gt;&lt;/object&gt;&lt;object type=&quot;3&quot; unique_id=&quot;178633&quot;&gt;&lt;property id=&quot;20148&quot; value=&quot;5&quot;/&gt;&lt;property id=&quot;20300&quot; value=&quot;Slide 64 - &amp;quot;Overdose Signs &amp;quot;&quot;/&gt;&lt;property id=&quot;20307&quot; value=&quot;751&quot;/&gt;&lt;/object&gt;&lt;object type=&quot;3&quot; unique_id=&quot;178634&quot;&gt;&lt;property id=&quot;20148&quot; value=&quot;5&quot;/&gt;&lt;property id=&quot;20300&quot; value=&quot;Slide 65 - &amp;quot;Conditions That May Mimic  Drug Impairment &amp;quot;&quot;/&gt;&lt;property id=&quot;20307&quot; value=&quot;752&quot;/&gt;&lt;/object&gt;&lt;object type=&quot;3&quot; unique_id=&quot;178635&quot;&gt;&lt;property id=&quot;20148&quot; value=&quot;5&quot;/&gt;&lt;property id=&quot;20300&quot; value=&quot;Slide 66 - &amp;quot;Drug Matrix &amp;quot;&quot;/&gt;&lt;property id=&quot;20307&quot; value=&quot;753&quot;/&gt;&lt;/object&gt;&lt;object type=&quot;3&quot; unique_id=&quot;178636&quot;&gt;&lt;property id=&quot;20148&quot; value=&quot;5&quot;/&gt;&lt;property id=&quot;20300&quot; value=&quot;Slide 67 - &amp;quot;Seven Drug Categories Inhalants&amp;quot;&quot;/&gt;&lt;property id=&quot;20307&quot; value=&quot;754&quot;/&gt;&lt;/object&gt;&lt;object type=&quot;3&quot; unique_id=&quot;178638&quot;&gt;&lt;property id=&quot;20148&quot; value=&quot;5&quot;/&gt;&lt;property id=&quot;20300&quot; value=&quot;Slide 68 - &amp;quot;Identification of Inhalants &amp;quot;&quot;/&gt;&lt;property id=&quot;20307&quot; value=&quot;757&quot;/&gt;&lt;/object&gt;&lt;object type=&quot;3&quot; unique_id=&quot;178644&quot;&gt;&lt;property id=&quot;20148&quot; value=&quot;5&quot;/&gt;&lt;property id=&quot;20300&quot; value=&quot;Slide 69 - &amp;quot;Methods of Administration&amp;quot;&quot;/&gt;&lt;property id=&quot;20307&quot; value=&quot;763&quot;/&gt;&lt;/object&gt;&lt;object type=&quot;3&quot; unique_id=&quot;178645&quot;&gt;&lt;property id=&quot;20148&quot; value=&quot;5&quot;/&gt;&lt;property id=&quot;20300&quot; value=&quot;Slide 70 - &amp;quot;Effects of Inhalants &amp;quot;&quot;/&gt;&lt;property id=&quot;20307&quot; value=&quot;764&quot;/&gt;&lt;/object&gt;&lt;object type=&quot;3&quot; unique_id=&quot;178646&quot;&gt;&lt;property id=&quot;20148&quot; value=&quot;5&quot;/&gt;&lt;property id=&quot;20300&quot; value=&quot;Slide 71 - &amp;quot;General Indicators &amp;quot;&quot;/&gt;&lt;property id=&quot;20307&quot; value=&quot;765&quot;/&gt;&lt;/object&gt;&lt;object type=&quot;3&quot; unique_id=&quot;178648&quot;&gt;&lt;property id=&quot;20148&quot; value=&quot;5&quot;/&gt;&lt;property id=&quot;20300&quot; value=&quot;Slide 72 - &amp;quot;Eye Indicators &amp;quot;&quot;/&gt;&lt;property id=&quot;20307&quot; value=&quot;767&quot;/&gt;&lt;/object&gt;&lt;object type=&quot;3&quot; unique_id=&quot;178649&quot;&gt;&lt;property id=&quot;20148&quot; value=&quot;5&quot;/&gt;&lt;property id=&quot;20300&quot; value=&quot;Slide 73 - &amp;quot;Duration of Effects&amp;quot;&quot;/&gt;&lt;property id=&quot;20307&quot; value=&quot;768&quot;/&gt;&lt;/object&gt;&lt;object type=&quot;3&quot; unique_id=&quot;178650&quot;&gt;&lt;property id=&quot;20148&quot; value=&quot;5&quot;/&gt;&lt;property id=&quot;20300&quot; value=&quot;Slide 74 - &amp;quot;Overdose Signs and Symptoms &amp;quot;&quot;/&gt;&lt;property id=&quot;20307&quot; value=&quot;769&quot;/&gt;&lt;/object&gt;&lt;object type=&quot;3&quot; unique_id=&quot;178651&quot;&gt;&lt;property id=&quot;20148&quot; value=&quot;5&quot;/&gt;&lt;property id=&quot;20300&quot; value=&quot;Slide 75 - &amp;quot;Conditions That May  Mimic Drug Impairment &amp;quot;&quot;/&gt;&lt;property id=&quot;20307&quot; value=&quot;770&quot;/&gt;&lt;/object&gt;&lt;object type=&quot;3&quot; unique_id=&quot;178652&quot;&gt;&lt;property id=&quot;20148&quot; value=&quot;5&quot;/&gt;&lt;property id=&quot;20300&quot; value=&quot;Slide 76 - &amp;quot;Drug Matrix&amp;quot;&quot;/&gt;&lt;property id=&quot;20307&quot; value=&quot;771&quot;/&gt;&lt;/object&gt;&lt;object type=&quot;3&quot; unique_id=&quot;178653&quot;&gt;&lt;property id=&quot;20148&quot; value=&quot;5&quot;/&gt;&lt;property id=&quot;20300&quot; value=&quot;Slide 77 - &amp;quot;Seven Drug Categories Cannabis&amp;quot;&quot;/&gt;&lt;property id=&quot;20307&quot; value=&quot;772&quot;/&gt;&lt;/object&gt;&lt;object type=&quot;3&quot; unique_id=&quot;178656&quot;&gt;&lt;property id=&quot;20148&quot; value=&quot;5&quot;/&gt;&lt;property id=&quot;20300&quot; value=&quot;Slide 78 - &amp;quot;Forms of Cannabis &amp;quot;&quot;/&gt;&lt;property id=&quot;20307&quot; value=&quot;775&quot;/&gt;&lt;/object&gt;&lt;object type=&quot;3&quot; unique_id=&quot;178659&quot;&gt;&lt;property id=&quot;20148&quot; value=&quot;5&quot;/&gt;&lt;property id=&quot;20300&quot; value=&quot;Slide 81 - &amp;quot;Methods of Administration &amp;quot;&quot;/&gt;&lt;property id=&quot;20307&quot; value=&quot;778&quot;/&gt;&lt;/object&gt;&lt;object type=&quot;3&quot; unique_id=&quot;178661&quot;&gt;&lt;property id=&quot;20148&quot; value=&quot;5&quot;/&gt;&lt;property id=&quot;20300&quot; value=&quot;Slide 83 - &amp;quot;General Indicators &amp;quot;&quot;/&gt;&lt;property id=&quot;20307&quot; value=&quot;780&quot;/&gt;&lt;/object&gt;&lt;object type=&quot;3&quot; unique_id=&quot;178663&quot;&gt;&lt;property id=&quot;20148&quot; value=&quot;5&quot;/&gt;&lt;property id=&quot;20300&quot; value=&quot;Slide 84 - &amp;quot;Eye Indicators&amp;quot;&quot;/&gt;&lt;property id=&quot;20307&quot; value=&quot;797&quot;/&gt;&lt;/object&gt;&lt;object type=&quot;3&quot; unique_id=&quot;178666&quot;&gt;&lt;property id=&quot;20148&quot; value=&quot;5&quot;/&gt;&lt;property id=&quot;20300&quot; value=&quot;Slide 86 - &amp;quot;Overdose Signs and Symptoms&amp;quot;&quot;/&gt;&lt;property id=&quot;20307&quot; value=&quot;785&quot;/&gt;&lt;/object&gt;&lt;object type=&quot;3&quot; unique_id=&quot;178667&quot;&gt;&lt;property id=&quot;20148&quot; value=&quot;5&quot;/&gt;&lt;property id=&quot;20300&quot; value=&quot;Slide 88 - &amp;quot;Drug Matrix&amp;quot;&quot;/&gt;&lt;property id=&quot;20307&quot; value=&quot;787&quot;/&gt;&lt;/object&gt;&lt;object type=&quot;3&quot; unique_id=&quot;178668&quot;&gt;&lt;property id=&quot;20148&quot; value=&quot;5&quot;/&gt;&lt;property id=&quot;20300&quot; value=&quot;Slide 90 - &amp;quot;QUESTIONS?&amp;quot;&quot;/&gt;&lt;property id=&quot;20307&quot; value=&quot;549&quot;/&gt;&lt;/object&gt;&lt;object type=&quot;3&quot; unique_id=&quot;179463&quot;&gt;&lt;property id=&quot;20148&quot; value=&quot;5&quot;/&gt;&lt;property id=&quot;20300&quot; value=&quot;Slide 80 - &amp;quot;Synthetic Cannabinoid Products&amp;quot;&quot;/&gt;&lt;property id=&quot;20307&quot; value=&quot;799&quot;/&gt;&lt;/object&gt;&lt;object type=&quot;3&quot; unique_id=&quot;182023&quot;&gt;&lt;property id=&quot;20148&quot; value=&quot;5&quot;/&gt;&lt;property id=&quot;20300&quot; value=&quot;Slide 54 - &amp;quot;Conditions That May Mimic Drug Impairment&amp;quot;&quot;/&gt;&lt;property id=&quot;20307&quot; value=&quot;805&quot;/&gt;&lt;/object&gt;&lt;object type=&quot;3&quot; unique_id=&quot;182024&quot;&gt;&lt;property id=&quot;20148&quot; value=&quot;5&quot;/&gt;&lt;property id=&quot;20300&quot; value=&quot;Slide 57 - &amp;quot;Identification of  Narcotic Analgesics &amp;quot;&quot;/&gt;&lt;property id=&quot;20307&quot; value=&quot;806&quot;/&gt;&lt;/object&gt;&lt;object type=&quot;3&quot; unique_id=&quot;182025&quot;&gt;&lt;property id=&quot;20148&quot; value=&quot;5&quot;/&gt;&lt;property id=&quot;20300&quot; value=&quot;Slide 59 - &amp;quot;Methods of Administration&amp;quot;&quot;/&gt;&lt;property id=&quot;20307&quot; value=&quot;804&quot;/&gt;&lt;/object&gt;&lt;object type=&quot;3&quot; unique_id=&quot;182026&quot;&gt;&lt;property id=&quot;20148&quot; value=&quot;5&quot;/&gt;&lt;property id=&quot;20300&quot; value=&quot;Slide 61 - &amp;quot;General Indicators &amp;quot;&quot;/&gt;&lt;property id=&quot;20307&quot; value=&quot;807&quot;/&gt;&lt;/object&gt;&lt;object type=&quot;3&quot; unique_id=&quot;182027&quot;&gt;&lt;property id=&quot;20148&quot; value=&quot;5&quot;/&gt;&lt;property id=&quot;20300&quot; value=&quot;Slide 82 - &amp;quot;Effects of Cannabis on Driving&amp;quot;&quot;/&gt;&lt;property id=&quot;20307&quot; value=&quot;803&quot;/&gt;&lt;/object&gt;&lt;object type=&quot;3&quot; unique_id=&quot;182028&quot;&gt;&lt;property id=&quot;20148&quot; value=&quot;5&quot;/&gt;&lt;property id=&quot;20300&quot; value=&quot;Slide 85 - &amp;quot;Duration of Effects&amp;quot;&quot;/&gt;&lt;property id=&quot;20307&quot; value=&quot;808&quot;/&gt;&lt;/object&gt;&lt;object type=&quot;3&quot; unique_id=&quot;182029&quot;&gt;&lt;property id=&quot;20148&quot; value=&quot;5&quot;/&gt;&lt;property id=&quot;20300&quot; value=&quot;Slide 87 - &amp;quot;Conditions That May Mimic Drug Impairment&amp;quot;&quot;/&gt;&lt;property id=&quot;20307&quot; value=&quot;809&quot;/&gt;&lt;/object&gt;&lt;object type=&quot;3&quot; unique_id=&quot;182235&quot;&gt;&lt;property id=&quot;20148&quot; value=&quot;5&quot;/&gt;&lt;property id=&quot;20300&quot; value=&quot;Slide 79 - &amp;quot;THC Concentrations&amp;quot;&quot;/&gt;&lt;property id=&quot;20307&quot; value=&quot;810&quot;/&gt;&lt;/object&gt;&lt;/object&gt;&lt;object type=&quot;4&quot; unique_id=&quot;14482&quot;&gt;&lt;object type=&quot;5&quot; unique_id=&quot;178546&quot;&gt;&lt;property id=&quot;20149&quot; value=&quot;Highway Safety Improvement Program&quot;/&gt;&lt;property id=&quot;20150&quot; value=&quot;Data Driven Solutions&quot;/&gt;&lt;property id=&quot;20159&quot; value=&quot;logo.png&quot;/&gt;&lt;/object&gt;&lt;/object&gt;&lt;object type=&quot;10&quot; unique_id=&quot;176290&quot;&gt;&lt;object type=&quot;11&quot; unique_id=&quot;176291&quot;&gt;&lt;property id=&quot;20180&quot; value=&quot;1&quot;/&gt;&lt;property id=&quot;20181&quot; value=&quot;1&quot;/&gt;&lt;property id=&quot;20182&quot; value=&quot;0&quot;/&gt;&lt;property id=&quot;20183&quot; value=&quot;1&quot;/&gt;&lt;/object&gt;&lt;object type=&quot;12&quot; unique_id=&quot;176308&quot;&gt;&lt;/object&gt;&lt;/object&gt;&lt;/object&gt;&lt;/database&gt;"/>
  <p:tag name="SECTOMILLISECCONVERTED" val="1"/>
  <p:tag name="ARTICULATE_SLIDE_COUNT" val="89"/>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3_Default Design">
  <a:themeElements>
    <a:clrScheme name="DEC">
      <a:dk1>
        <a:srgbClr val="003D7D"/>
      </a:dk1>
      <a:lt1>
        <a:srgbClr val="FFFFFF"/>
      </a:lt1>
      <a:dk2>
        <a:srgbClr val="003D7D"/>
      </a:dk2>
      <a:lt2>
        <a:srgbClr val="38939B"/>
      </a:lt2>
      <a:accent1>
        <a:srgbClr val="F49415"/>
      </a:accent1>
      <a:accent2>
        <a:srgbClr val="FFC100"/>
      </a:accent2>
      <a:accent3>
        <a:srgbClr val="FFFFFF"/>
      </a:accent3>
      <a:accent4>
        <a:srgbClr val="00336A"/>
      </a:accent4>
      <a:accent5>
        <a:srgbClr val="CC0000"/>
      </a:accent5>
      <a:accent6>
        <a:srgbClr val="164794"/>
      </a:accent6>
      <a:hlink>
        <a:srgbClr val="002D5D"/>
      </a:hlink>
      <a:folHlink>
        <a:srgbClr val="1788FF"/>
      </a:folHlink>
    </a:clrScheme>
    <a:fontScheme name="3_Default Design">
      <a:majorFont>
        <a:latin typeface="Arial"/>
        <a:ea typeface=""/>
        <a:cs typeface=""/>
      </a:majorFont>
      <a:minorFont>
        <a:latin typeface="Trebuchet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3_Default Design 1">
        <a:dk1>
          <a:srgbClr val="003D7D"/>
        </a:dk1>
        <a:lt1>
          <a:srgbClr val="FFFFFF"/>
        </a:lt1>
        <a:dk2>
          <a:srgbClr val="003D7D"/>
        </a:dk2>
        <a:lt2>
          <a:srgbClr val="38939B"/>
        </a:lt2>
        <a:accent1>
          <a:srgbClr val="D0DDEA"/>
        </a:accent1>
        <a:accent2>
          <a:srgbClr val="5D87A1"/>
        </a:accent2>
        <a:accent3>
          <a:srgbClr val="FFFFFF"/>
        </a:accent3>
        <a:accent4>
          <a:srgbClr val="00336A"/>
        </a:accent4>
        <a:accent5>
          <a:srgbClr val="E4EBF3"/>
        </a:accent5>
        <a:accent6>
          <a:srgbClr val="537A91"/>
        </a:accent6>
        <a:hlink>
          <a:srgbClr val="B32317"/>
        </a:hlink>
        <a:folHlink>
          <a:srgbClr val="38939B"/>
        </a:folHlink>
      </a:clrScheme>
      <a:clrMap bg1="lt1" tx1="dk1" bg2="lt2" tx2="dk2" accent1="accent1" accent2="accent2" accent3="accent3" accent4="accent4" accent5="accent5" accent6="accent6" hlink="hlink" folHlink="folHlink"/>
    </a:extraClrScheme>
    <a:extraClrScheme>
      <a:clrScheme name="3_Default Design 2">
        <a:dk1>
          <a:srgbClr val="003D7D"/>
        </a:dk1>
        <a:lt1>
          <a:srgbClr val="FFFFFF"/>
        </a:lt1>
        <a:dk2>
          <a:srgbClr val="003D7D"/>
        </a:dk2>
        <a:lt2>
          <a:srgbClr val="38939B"/>
        </a:lt2>
        <a:accent1>
          <a:srgbClr val="D0DDEA"/>
        </a:accent1>
        <a:accent2>
          <a:srgbClr val="5D87A1"/>
        </a:accent2>
        <a:accent3>
          <a:srgbClr val="FFFFFF"/>
        </a:accent3>
        <a:accent4>
          <a:srgbClr val="00336A"/>
        </a:accent4>
        <a:accent5>
          <a:srgbClr val="E4EBF3"/>
        </a:accent5>
        <a:accent6>
          <a:srgbClr val="537A91"/>
        </a:accent6>
        <a:hlink>
          <a:srgbClr val="FFFFFF"/>
        </a:hlink>
        <a:folHlink>
          <a:srgbClr val="38939B"/>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7A7BACAF1AB684B894DA703E83F8BDE" ma:contentTypeVersion="12" ma:contentTypeDescription="Create a new document." ma:contentTypeScope="" ma:versionID="3bce4673be3f5fee6e54c45e2769f30d">
  <xsd:schema xmlns:xsd="http://www.w3.org/2001/XMLSchema" xmlns:xs="http://www.w3.org/2001/XMLSchema" xmlns:p="http://schemas.microsoft.com/office/2006/metadata/properties" xmlns:ns2="eb824c7f-51f7-4a34-abf7-583235791f73" xmlns:ns3="71719e9c-7336-49bb-b7b9-675fa730d86b" targetNamespace="http://schemas.microsoft.com/office/2006/metadata/properties" ma:root="true" ma:fieldsID="afc45caa957759d642f51dbda5545306" ns2:_="" ns3:_="">
    <xsd:import namespace="eb824c7f-51f7-4a34-abf7-583235791f73"/>
    <xsd:import namespace="71719e9c-7336-49bb-b7b9-675fa730d86b"/>
    <xsd:element name="properties">
      <xsd:complexType>
        <xsd:sequence>
          <xsd:element name="documentManagement">
            <xsd:complexType>
              <xsd:all>
                <xsd:element ref="ns2:lcf76f155ced4ddcb4097134ff3c332f" minOccurs="0"/>
                <xsd:element ref="ns3:TaxCatchAll" minOccurs="0"/>
                <xsd:element ref="ns2:MediaServiceMetadata" minOccurs="0"/>
                <xsd:element ref="ns2:MediaServiceFastMetadata" minOccurs="0"/>
                <xsd:element ref="ns2:MediaServiceSearchProperties" minOccurs="0"/>
                <xsd:element ref="ns2:MediaServiceDateTaken" minOccurs="0"/>
                <xsd:element ref="ns2:MediaServiceOCR" minOccurs="0"/>
                <xsd:element ref="ns2:MediaServiceGenerationTime" minOccurs="0"/>
                <xsd:element ref="ns2:MediaServiceEventHashCode" minOccurs="0"/>
                <xsd:element ref="ns2:MediaServiceLocation" minOccurs="0"/>
                <xsd:element ref="ns2:Categor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b824c7f-51f7-4a34-abf7-583235791f73" elementFormDefault="qualified">
    <xsd:import namespace="http://schemas.microsoft.com/office/2006/documentManagement/types"/>
    <xsd:import namespace="http://schemas.microsoft.com/office/infopath/2007/PartnerControls"/>
    <xsd:element name="lcf76f155ced4ddcb4097134ff3c332f" ma:index="9" nillable="true" ma:taxonomy="true" ma:internalName="lcf76f155ced4ddcb4097134ff3c332f" ma:taxonomyFieldName="MediaServiceImageTags" ma:displayName="Image Tags" ma:readOnly="false" ma:fieldId="{5cf76f15-5ced-4ddc-b409-7134ff3c332f}" ma:taxonomyMulti="true" ma:sspId="0920e099-540f-4e49-b54d-0e500676ccfd" ma:termSetId="09814cd3-568e-fe90-9814-8d621ff8fb84" ma:anchorId="fba54fb3-c3e1-fe81-a776-ca4b69148c4d" ma:open="true" ma:isKeyword="false">
      <xsd:complexType>
        <xsd:sequence>
          <xsd:element ref="pc:Terms" minOccurs="0" maxOccurs="1"/>
        </xsd:sequence>
      </xsd:complexType>
    </xsd:element>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SearchProperties" ma:index="13" nillable="true" ma:displayName="MediaServiceSearchProperties" ma:hidden="true" ma:internalName="MediaServiceSearchProperties" ma:readOnly="true">
      <xsd:simpleType>
        <xsd:restriction base="dms:Note"/>
      </xsd:simple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Location" ma:index="18" nillable="true" ma:displayName="Location" ma:indexed="true" ma:internalName="MediaServiceLocation" ma:readOnly="true">
      <xsd:simpleType>
        <xsd:restriction base="dms:Text"/>
      </xsd:simpleType>
    </xsd:element>
    <xsd:element name="Category" ma:index="19" nillable="true" ma:displayName="Category" ma:format="Dropdown" ma:internalName="Category">
      <xsd:simpleType>
        <xsd:restriction base="dms:Choice">
          <xsd:enumeration value="Car"/>
          <xsd:enumeration value="Fire"/>
        </xsd:restriction>
      </xsd:simpleType>
    </xsd:element>
  </xsd:schema>
  <xsd:schema xmlns:xsd="http://www.w3.org/2001/XMLSchema" xmlns:xs="http://www.w3.org/2001/XMLSchema" xmlns:dms="http://schemas.microsoft.com/office/2006/documentManagement/types" xmlns:pc="http://schemas.microsoft.com/office/infopath/2007/PartnerControls" targetNamespace="71719e9c-7336-49bb-b7b9-675fa730d86b" elementFormDefault="qualified">
    <xsd:import namespace="http://schemas.microsoft.com/office/2006/documentManagement/types"/>
    <xsd:import namespace="http://schemas.microsoft.com/office/infopath/2007/PartnerControls"/>
    <xsd:element name="TaxCatchAll" ma:index="10" nillable="true" ma:displayName="Taxonomy Catch All Column" ma:hidden="true" ma:list="{78b2f0e0-ac4c-4c3c-975c-93bba30cf0f0}" ma:internalName="TaxCatchAll" ma:showField="CatchAllData" ma:web="71719e9c-7336-49bb-b7b9-675fa730d86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eb824c7f-51f7-4a34-abf7-583235791f73">
      <Terms xmlns="http://schemas.microsoft.com/office/infopath/2007/PartnerControls"/>
    </lcf76f155ced4ddcb4097134ff3c332f>
    <TaxCatchAll xmlns="71719e9c-7336-49bb-b7b9-675fa730d86b" xsi:nil="true"/>
    <Category xmlns="eb824c7f-51f7-4a34-abf7-583235791f73" xsi:nil="true"/>
  </documentManagement>
</p:properties>
</file>

<file path=customXml/itemProps1.xml><?xml version="1.0" encoding="utf-8"?>
<ds:datastoreItem xmlns:ds="http://schemas.openxmlformats.org/officeDocument/2006/customXml" ds:itemID="{AEC2A14F-2B63-43BE-96B5-CF8302B40E4F}"/>
</file>

<file path=customXml/itemProps2.xml><?xml version="1.0" encoding="utf-8"?>
<ds:datastoreItem xmlns:ds="http://schemas.openxmlformats.org/officeDocument/2006/customXml" ds:itemID="{E710C226-F892-4CAF-B985-B954E2C297E7}"/>
</file>

<file path=customXml/itemProps3.xml><?xml version="1.0" encoding="utf-8"?>
<ds:datastoreItem xmlns:ds="http://schemas.openxmlformats.org/officeDocument/2006/customXml" ds:itemID="{12EDB6C6-0449-4349-9D6C-4D690F5AB6AC}"/>
</file>

<file path=docProps/app.xml><?xml version="1.0" encoding="utf-8"?>
<Properties xmlns="http://schemas.openxmlformats.org/officeDocument/2006/extended-properties" xmlns:vt="http://schemas.openxmlformats.org/officeDocument/2006/docPropsVTypes">
  <Template>nhi_wbt_module_template_v1_2007</Template>
  <TotalTime>50405</TotalTime>
  <Words>3305</Words>
  <Application>Microsoft Office PowerPoint</Application>
  <PresentationFormat>On-screen Show (4:3)</PresentationFormat>
  <Paragraphs>1292</Paragraphs>
  <Slides>89</Slides>
  <Notes>89</Notes>
  <HiddenSlides>0</HiddenSlides>
  <MMClips>0</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3</vt:i4>
      </vt:variant>
      <vt:variant>
        <vt:lpstr>Slide Titles</vt:lpstr>
      </vt:variant>
      <vt:variant>
        <vt:i4>89</vt:i4>
      </vt:variant>
    </vt:vector>
  </HeadingPairs>
  <TitlesOfParts>
    <vt:vector size="99" baseType="lpstr">
      <vt:lpstr>Arial</vt:lpstr>
      <vt:lpstr>Arial Black</vt:lpstr>
      <vt:lpstr>Arial Narrow</vt:lpstr>
      <vt:lpstr>Calibri</vt:lpstr>
      <vt:lpstr>Trebuchet MS</vt:lpstr>
      <vt:lpstr>Wingdings</vt:lpstr>
      <vt:lpstr>3_Default Design</vt:lpstr>
      <vt:lpstr>Drawing</vt:lpstr>
      <vt:lpstr>Photo Editor Photo</vt:lpstr>
      <vt:lpstr>Picture</vt:lpstr>
      <vt:lpstr>Session 6 </vt:lpstr>
      <vt:lpstr>Learning Objectives</vt:lpstr>
      <vt:lpstr>Learning Objectives</vt:lpstr>
      <vt:lpstr>Seven  Categories of Drugs </vt:lpstr>
      <vt:lpstr>Seven Drug Categories CNS Depressants</vt:lpstr>
      <vt:lpstr>CNS Depressant</vt:lpstr>
      <vt:lpstr>Commonly Abused  CNS Depressants </vt:lpstr>
      <vt:lpstr>Methods of Administration</vt:lpstr>
      <vt:lpstr>Effects of CNS Depressants</vt:lpstr>
      <vt:lpstr>General Indicators</vt:lpstr>
      <vt:lpstr>Eye Indicators</vt:lpstr>
      <vt:lpstr>Onset and Duration of Effects</vt:lpstr>
      <vt:lpstr>Overdose Signs and Symptoms</vt:lpstr>
      <vt:lpstr>Conditions That May Mimic  Drug Impairment</vt:lpstr>
      <vt:lpstr>Drug Matrix</vt:lpstr>
      <vt:lpstr>Seven Drug Categories CNS Stimulants</vt:lpstr>
      <vt:lpstr>Widely Abused CNS Stimulants </vt:lpstr>
      <vt:lpstr>Cocaine</vt:lpstr>
      <vt:lpstr> Amphetamines </vt:lpstr>
      <vt:lpstr>Other CNS Stimulants</vt:lpstr>
      <vt:lpstr>Prescribed  CNS Stimulants</vt:lpstr>
      <vt:lpstr>Methods of Administration </vt:lpstr>
      <vt:lpstr>Signs of Administration</vt:lpstr>
      <vt:lpstr>Effects of CNS Stimulants </vt:lpstr>
      <vt:lpstr>General Indicators of Impairment</vt:lpstr>
      <vt:lpstr>Eye Indicators</vt:lpstr>
      <vt:lpstr>Duration of Effects</vt:lpstr>
      <vt:lpstr>Overdose Signs and Symptoms</vt:lpstr>
      <vt:lpstr>Conditions That May Mimic  Drug Impairment</vt:lpstr>
      <vt:lpstr>Drug Matrix</vt:lpstr>
      <vt:lpstr>Seven Drug Categories Hallucinogens</vt:lpstr>
      <vt:lpstr>Hallucinogens</vt:lpstr>
      <vt:lpstr>Hallucinogens</vt:lpstr>
      <vt:lpstr>Natural Hallucinogens </vt:lpstr>
      <vt:lpstr>Synthetic Hallucinogens </vt:lpstr>
      <vt:lpstr>Methods of Administration</vt:lpstr>
      <vt:lpstr>Effects of Hallucinogens </vt:lpstr>
      <vt:lpstr>Effects of Hallucinogens</vt:lpstr>
      <vt:lpstr>General Indicators</vt:lpstr>
      <vt:lpstr>Eye Indicators </vt:lpstr>
      <vt:lpstr>Duration of Effects</vt:lpstr>
      <vt:lpstr>Overdose Signs and Symptoms </vt:lpstr>
      <vt:lpstr>Conditions That May Mimic  Drug Impairment </vt:lpstr>
      <vt:lpstr>Drug Matrix</vt:lpstr>
      <vt:lpstr>Seven Drug Categories Dissociative Anesthetics</vt:lpstr>
      <vt:lpstr>Dissociative Anesthetics</vt:lpstr>
      <vt:lpstr>Methods of Administration</vt:lpstr>
      <vt:lpstr>Effects of  Dissociative Anesthetic </vt:lpstr>
      <vt:lpstr>General Indicators </vt:lpstr>
      <vt:lpstr>Eye Indicators </vt:lpstr>
      <vt:lpstr>Duration of Effects</vt:lpstr>
      <vt:lpstr>Overdose Signs and Symptoms </vt:lpstr>
      <vt:lpstr>Conditions That May Mimic Drug Impairment</vt:lpstr>
      <vt:lpstr>Drug Matrix</vt:lpstr>
      <vt:lpstr>Seven Drug Categories Narcotic Analgesics</vt:lpstr>
      <vt:lpstr>Identification of  Narcotic Analgesics </vt:lpstr>
      <vt:lpstr>Heroin </vt:lpstr>
      <vt:lpstr>Methods of Administration</vt:lpstr>
      <vt:lpstr>Effects of Narcotic Analgesics</vt:lpstr>
      <vt:lpstr>General Indicators </vt:lpstr>
      <vt:lpstr>Eye Indicators </vt:lpstr>
      <vt:lpstr>Duration of Effects </vt:lpstr>
      <vt:lpstr>Overdose Signs </vt:lpstr>
      <vt:lpstr>Conditions That May Mimic  Drug Impairment </vt:lpstr>
      <vt:lpstr>Drug Matrix</vt:lpstr>
      <vt:lpstr>Seven Drug Categories Inhalants</vt:lpstr>
      <vt:lpstr>Identification of Inhalants </vt:lpstr>
      <vt:lpstr>Methods of Administration</vt:lpstr>
      <vt:lpstr>Effects of Inhalants </vt:lpstr>
      <vt:lpstr>General Indicators </vt:lpstr>
      <vt:lpstr>Eye Indicators </vt:lpstr>
      <vt:lpstr>Duration of Effects</vt:lpstr>
      <vt:lpstr>Overdose Signs and Symptoms </vt:lpstr>
      <vt:lpstr>Conditions That May  Mimic Drug Impairment </vt:lpstr>
      <vt:lpstr>Drug Matrix</vt:lpstr>
      <vt:lpstr>Seven Drug Categories Cannabis</vt:lpstr>
      <vt:lpstr>Forms of Cannabis </vt:lpstr>
      <vt:lpstr>THC Concentrations</vt:lpstr>
      <vt:lpstr>Synthetic Cannabinoid Products</vt:lpstr>
      <vt:lpstr>Methods of Administration </vt:lpstr>
      <vt:lpstr>Effects of Cannabis on Driving</vt:lpstr>
      <vt:lpstr>General Indicators </vt:lpstr>
      <vt:lpstr>Eye Indicators</vt:lpstr>
      <vt:lpstr>Duration of Effects</vt:lpstr>
      <vt:lpstr>Overdose Signs and Symptoms</vt:lpstr>
      <vt:lpstr>Conditions That May Mimic Drug Impairment</vt:lpstr>
      <vt:lpstr>Drug Matrix</vt:lpstr>
      <vt:lpstr>Officer Safety</vt:lpstr>
      <vt:lpstr>Questions?</vt:lpstr>
    </vt:vector>
  </TitlesOfParts>
  <Company>Self</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Kathleen</dc:creator>
  <cp:lastModifiedBy>Ziegler, Amy (TSI)</cp:lastModifiedBy>
  <cp:revision>1334</cp:revision>
  <cp:lastPrinted>2018-01-25T17:00:46Z</cp:lastPrinted>
  <dcterms:created xsi:type="dcterms:W3CDTF">2005-12-09T17:41:03Z</dcterms:created>
  <dcterms:modified xsi:type="dcterms:W3CDTF">2022-12-21T18:26:01Z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9F30B9F3-8657-47EA-AEFF-D0D13578570A</vt:lpwstr>
  </property>
  <property fmtid="{D5CDD505-2E9C-101B-9397-08002B2CF9AE}" pid="3" name="ArticulatePath">
    <vt:lpwstr>ARIDE_PPT_06 January 2020</vt:lpwstr>
  </property>
  <property fmtid="{D5CDD505-2E9C-101B-9397-08002B2CF9AE}" pid="4" name="ContentTypeId">
    <vt:lpwstr>0x01010067A7BACAF1AB684B894DA703E83F8BDE</vt:lpwstr>
  </property>
</Properties>
</file>