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12.xml" ContentType="application/vnd.openxmlformats-officedocument.presentationml.tags+xml"/>
  <Override PartName="/ppt/tags/tag8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1.xml" ContentType="application/vnd.openxmlformats-officedocument.presentationml.tags+xml"/>
  <Override PartName="/ppt/tags/tag10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8" r:id="rId1"/>
  </p:sldMasterIdLst>
  <p:notesMasterIdLst>
    <p:notesMasterId r:id="rId7"/>
  </p:notesMasterIdLst>
  <p:handoutMasterIdLst>
    <p:handoutMasterId r:id="rId8"/>
  </p:handoutMasterIdLst>
  <p:sldIdLst>
    <p:sldId id="567" r:id="rId2"/>
    <p:sldId id="565" r:id="rId3"/>
    <p:sldId id="566" r:id="rId4"/>
    <p:sldId id="559" r:id="rId5"/>
    <p:sldId id="549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5" autoAdjust="0"/>
    <p:restoredTop sz="95933" autoAdjust="0"/>
  </p:normalViewPr>
  <p:slideViewPr>
    <p:cSldViewPr snapToGrid="0">
      <p:cViewPr varScale="1">
        <p:scale>
          <a:sx n="78" d="100"/>
          <a:sy n="78" d="100"/>
        </p:scale>
        <p:origin x="1430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t" anchorCtr="0" compatLnSpc="1">
            <a:prstTxWarp prst="textNoShape">
              <a:avLst/>
            </a:prstTxWarp>
          </a:bodyPr>
          <a:lstStyle>
            <a:lvl1pPr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964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t" anchorCtr="0" compatLnSpc="1">
            <a:prstTxWarp prst="textNoShape">
              <a:avLst/>
            </a:prstTxWarp>
          </a:bodyPr>
          <a:lstStyle>
            <a:lvl1pPr algn="r"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b" anchorCtr="0" compatLnSpc="1">
            <a:prstTxWarp prst="textNoShape">
              <a:avLst/>
            </a:prstTxWarp>
          </a:bodyPr>
          <a:lstStyle>
            <a:lvl1pPr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964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b" anchorCtr="0" compatLnSpc="1">
            <a:prstTxWarp prst="textNoShape">
              <a:avLst/>
            </a:prstTxWarp>
          </a:bodyPr>
          <a:lstStyle>
            <a:lvl1pPr algn="r"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F981C13-6444-4296-8E6D-632A00FABC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3743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-1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>
            <a:lvl1pPr algn="l" defTabSz="975564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3425" y="471488"/>
            <a:ext cx="3308350" cy="2481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7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>
            <a:lvl1pPr algn="ctr" defTabSz="975564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“Testing Subjects” Practice: First Session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1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>
            <a:lvl1pPr algn="r" defTabSz="975564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11</a:t>
            </a:r>
          </a:p>
          <a:p>
            <a:pPr>
              <a:defRPr/>
            </a:pPr>
            <a:r>
              <a:rPr lang="en-US" dirty="0"/>
              <a:t>Page </a:t>
            </a:r>
            <a:fld id="{CFF2378D-F541-418C-9DCB-64314037190A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14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50896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890713" y="227013"/>
            <a:ext cx="3400425" cy="2549525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xfrm>
            <a:off x="583097" y="4561227"/>
            <a:ext cx="6185452" cy="431857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“Dry Run” Practice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10</a:t>
            </a:r>
          </a:p>
          <a:p>
            <a:pPr>
              <a:defRPr/>
            </a:pPr>
            <a:r>
              <a:rPr lang="en-US"/>
              <a:t>Page </a:t>
            </a:r>
            <a:fld id="{CB8957A2-48FF-44DC-BA41-15B8F52E927E}" type="slidenum">
              <a:rPr lang="en-US" smtClean="0"/>
              <a:pPr>
                <a:defRPr/>
              </a:pPr>
              <a:t>1</a:t>
            </a:fld>
            <a:r>
              <a:rPr lang="en-US"/>
              <a:t> of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33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1513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4" y="3116455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First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</a:t>
            </a:r>
          </a:p>
          <a:p>
            <a:pPr>
              <a:defRPr/>
            </a:pPr>
            <a:r>
              <a:rPr lang="en-US"/>
              <a:t>Page </a:t>
            </a:r>
            <a:fld id="{CFF2378D-F541-418C-9DCB-64314037190A}" type="slidenum">
              <a:rPr lang="en-US" smtClean="0"/>
              <a:pPr>
                <a:defRPr/>
              </a:pPr>
              <a:t>2</a:t>
            </a:fld>
            <a:r>
              <a:rPr lang="en-US"/>
              <a:t> of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64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1513" y="201613"/>
            <a:ext cx="3400425" cy="25511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37705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First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</a:t>
            </a:r>
          </a:p>
          <a:p>
            <a:pPr>
              <a:defRPr/>
            </a:pPr>
            <a:r>
              <a:rPr lang="en-US"/>
              <a:t>Page </a:t>
            </a:r>
            <a:fld id="{CFF2378D-F541-418C-9DCB-64314037190A}" type="slidenum">
              <a:rPr lang="en-US" smtClean="0"/>
              <a:pPr>
                <a:defRPr/>
              </a:pPr>
              <a:t>3</a:t>
            </a:fld>
            <a:r>
              <a:rPr lang="en-US"/>
              <a:t> of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73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1513" y="239713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First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</a:t>
            </a:r>
          </a:p>
          <a:p>
            <a:pPr>
              <a:defRPr/>
            </a:pPr>
            <a:r>
              <a:rPr lang="en-US"/>
              <a:t>Page </a:t>
            </a:r>
            <a:fld id="{CFF2378D-F541-418C-9DCB-64314037190A}" type="slidenum">
              <a:rPr lang="en-US" smtClean="0"/>
              <a:pPr>
                <a:defRPr/>
              </a:pPr>
              <a:t>4</a:t>
            </a:fld>
            <a:r>
              <a:rPr lang="en-US"/>
              <a:t> of 14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4213" y="214313"/>
            <a:ext cx="3400425" cy="2549525"/>
          </a:xfrm>
          <a:ln/>
        </p:spPr>
      </p:sp>
      <p:sp>
        <p:nvSpPr>
          <p:cNvPr id="6" name="Notes Placeholder 2"/>
          <p:cNvSpPr>
            <a:spLocks noGrp="1"/>
          </p:cNvSpPr>
          <p:nvPr>
            <p:ph type="body" idx="3"/>
          </p:nvPr>
        </p:nvSpPr>
        <p:spPr>
          <a:xfrm>
            <a:off x="463138" y="3116455"/>
            <a:ext cx="643642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First Session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</a:t>
            </a:r>
          </a:p>
          <a:p>
            <a:pPr>
              <a:defRPr/>
            </a:pPr>
            <a:r>
              <a:rPr lang="en-US"/>
              <a:t>Page </a:t>
            </a:r>
            <a:fld id="{CFF2378D-F541-418C-9DCB-64314037190A}" type="slidenum">
              <a:rPr lang="en-US" smtClean="0"/>
              <a:pPr>
                <a:defRPr/>
              </a:pPr>
              <a:t>5</a:t>
            </a:fld>
            <a:r>
              <a:rPr lang="en-US"/>
              <a:t> of 14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32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83140"/>
            <a:ext cx="8229600" cy="4297680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10-</a:t>
            </a:r>
            <a:fld id="{EE272712-1C13-4D5F-84E2-87323ADE61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295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812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29768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10-</a:t>
            </a:r>
            <a:fld id="{186D7862-07C7-499A-8D93-67DA0EAE7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790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10-</a:t>
            </a:r>
            <a:fld id="{D8579276-E65D-439F-98B1-C92025F40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503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10-</a:t>
            </a:r>
            <a:fld id="{1F1E41BF-2137-4E69-92AB-C0EC75769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151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474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BED88BE-628B-4BBB-8AE5-B42C4F96C1CD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Title </a:t>
            </a:r>
          </a:p>
        </p:txBody>
      </p:sp>
      <p:sp>
        <p:nvSpPr>
          <p:cNvPr id="1030" name="Text Box 4"/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10-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2E4444-E865-4450-99F0-43D05C4E0111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37">
            <a:extLst>
              <a:ext uri="{FF2B5EF4-FFF2-40B4-BE49-F238E27FC236}">
                <a16:creationId xmlns:a16="http://schemas.microsoft.com/office/drawing/2014/main" id="{646171A4-996B-46B2-ADA5-F57C4CD543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10 – Alcohol Workshop: First Session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7F04C19-9E04-4DFF-8D49-899DEA97774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</p:spTree>
    <p:custDataLst>
      <p:tags r:id="rId9"/>
    </p:custDataLst>
    <p:extLst>
      <p:ext uri="{BB962C8B-B14F-4D97-AF65-F5344CB8AC3E}">
        <p14:creationId xmlns:p14="http://schemas.microsoft.com/office/powerpoint/2010/main" val="284628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5715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2900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160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tabLst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57246" y="2084943"/>
            <a:ext cx="3556000" cy="854075"/>
          </a:xfrm>
        </p:spPr>
        <p:txBody>
          <a:bodyPr/>
          <a:lstStyle/>
          <a:p>
            <a:r>
              <a:rPr lang="en-US" altLang="en-US" dirty="0"/>
              <a:t>Session 10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445549" y="2939970"/>
            <a:ext cx="437939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Alcohol Workshop: First Session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751" y="1801091"/>
            <a:ext cx="3907639" cy="2606365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57004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72440" y="1571298"/>
            <a:ext cx="8245891" cy="4183116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administer SFSTs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observe and record subject’s performance utilizing standard note-taking guide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interpret subject’s performance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use and maintain SFST Log 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7" name="Graphic 6" descr="Bullseye">
            <a:extLst>
              <a:ext uri="{FF2B5EF4-FFF2-40B4-BE49-F238E27FC236}">
                <a16:creationId xmlns:a16="http://schemas.microsoft.com/office/drawing/2014/main" id="{EC15679F-F731-4B37-B0B2-73764F7740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54478" y="3429000"/>
            <a:ext cx="3062377" cy="30623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413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487680" y="1476375"/>
            <a:ext cx="8312191" cy="4572000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Same teams as dry run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Each team member administers one complete series of tests to at least one drinking volunteer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Prepare descriptive written test record on each volunteer tested 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Other team members observe and record performance   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Procedures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072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SFST Log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6C04CE-6F63-4238-A88A-E2146AA95CE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733"/>
          <a:stretch/>
        </p:blipFill>
        <p:spPr>
          <a:xfrm>
            <a:off x="24713" y="1629150"/>
            <a:ext cx="9119287" cy="340210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01936D95-5E38-43B5-BD5C-ADCCD119F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466" y="1999226"/>
            <a:ext cx="7349068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sz="4400" kern="0" dirty="0">
                <a:solidFill>
                  <a:schemeClr val="tx2"/>
                </a:solidFill>
              </a:rPr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 10&amp;quot;&quot;/&gt;&lt;property id=&quot;20307&quot; value=&quot;567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65&quot;/&gt;&lt;/object&gt;&lt;object type=&quot;3&quot; unique_id=&quot;178552&quot;&gt;&lt;property id=&quot;20148&quot; value=&quot;5&quot;/&gt;&lt;property id=&quot;20300&quot; value=&quot;Slide 3 - &amp;quot;Procedures&amp;quot;&quot;/&gt;&lt;property id=&quot;20307&quot; value=&quot;566&quot;/&gt;&lt;/object&gt;&lt;object type=&quot;3&quot; unique_id=&quot;178553&quot;&gt;&lt;property id=&quot;20148&quot; value=&quot;5&quot;/&gt;&lt;property id=&quot;20300&quot; value=&quot;Slide 4 - &amp;quot;SFST Log&amp;quot;&quot;/&gt;&lt;property id=&quot;20307&quot; value=&quot;559&quot;/&gt;&lt;/object&gt;&lt;object type=&quot;3&quot; unique_id=&quot;178554&quot;&gt;&lt;property id=&quot;20148&quot; value=&quot;5&quot;/&gt;&lt;property id=&quot;20300&quot; value=&quot;Slide 5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5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I4buwwuX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2" ma:contentTypeDescription="Create a new document." ma:contentTypeScope="" ma:versionID="3bce4673be3f5fee6e54c45e2769f30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afc45caa957759d642f51dbda5545306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Category" ma:index="19" nillable="true" ma:displayName="Category" ma:format="Dropdown" ma:internalName="Category">
      <xsd:simpleType>
        <xsd:restriction base="dms:Choice">
          <xsd:enumeration value="Car"/>
          <xsd:enumeration value="Fir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  <Category xmlns="eb824c7f-51f7-4a34-abf7-583235791f73" xsi:nil="true"/>
  </documentManagement>
</p:properties>
</file>

<file path=customXml/itemProps1.xml><?xml version="1.0" encoding="utf-8"?>
<ds:datastoreItem xmlns:ds="http://schemas.openxmlformats.org/officeDocument/2006/customXml" ds:itemID="{720409BC-23AD-413C-9947-8A6EE8D7A619}"/>
</file>

<file path=customXml/itemProps2.xml><?xml version="1.0" encoding="utf-8"?>
<ds:datastoreItem xmlns:ds="http://schemas.openxmlformats.org/officeDocument/2006/customXml" ds:itemID="{89A26B78-1F9C-421E-B2CB-5F15264ACF31}"/>
</file>

<file path=customXml/itemProps3.xml><?xml version="1.0" encoding="utf-8"?>
<ds:datastoreItem xmlns:ds="http://schemas.openxmlformats.org/officeDocument/2006/customXml" ds:itemID="{BA2E0503-5655-437F-A5CE-C0FA05B5C089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39491</TotalTime>
  <Words>196</Words>
  <Application>Microsoft Office PowerPoint</Application>
  <PresentationFormat>On-screen Show (4:3)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10</vt:lpstr>
      <vt:lpstr>Learning Objectives</vt:lpstr>
      <vt:lpstr>Procedures</vt:lpstr>
      <vt:lpstr>SFST Log</vt:lpstr>
      <vt:lpstr>PowerPoint Presentation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833</cp:revision>
  <cp:lastPrinted>2017-08-14T21:33:11Z</cp:lastPrinted>
  <dcterms:created xsi:type="dcterms:W3CDTF">2005-12-09T17:41:03Z</dcterms:created>
  <dcterms:modified xsi:type="dcterms:W3CDTF">2022-10-28T17:12:12Z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CB18F300-3626-458B-AF39-BB14C179B9AE</vt:lpwstr>
  </property>
  <property fmtid="{D5CDD505-2E9C-101B-9397-08002B2CF9AE}" pid="3" name="ArticulatePath">
    <vt:lpwstr>SFST_PPT_10 April 2021</vt:lpwstr>
  </property>
  <property fmtid="{D5CDD505-2E9C-101B-9397-08002B2CF9AE}" pid="4" name="ContentTypeId">
    <vt:lpwstr>0x01010067A7BACAF1AB684B894DA703E83F8BDE</vt:lpwstr>
  </property>
</Properties>
</file>