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9.xml" ContentType="application/vnd.openxmlformats-officedocument.presentationml.tags+xml"/>
  <Override PartName="/ppt/tags/tag7.xml" ContentType="application/vnd.openxmlformats-officedocument.presentationml.tags+xml"/>
  <Override PartName="/ppt/tags/tag11.xml" ContentType="application/vnd.openxmlformats-officedocument.presentationml.tag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1" r:id="rId1"/>
  </p:sldMasterIdLst>
  <p:notesMasterIdLst>
    <p:notesMasterId r:id="rId6"/>
  </p:notesMasterIdLst>
  <p:handoutMasterIdLst>
    <p:handoutMasterId r:id="rId7"/>
  </p:handoutMasterIdLst>
  <p:sldIdLst>
    <p:sldId id="589" r:id="rId2"/>
    <p:sldId id="582" r:id="rId3"/>
    <p:sldId id="588" r:id="rId4"/>
    <p:sldId id="549" r:id="rId5"/>
  </p:sldIdLst>
  <p:sldSz cx="9144000" cy="6858000" type="screen4x3"/>
  <p:notesSz cx="7315200" cy="9601200"/>
  <p:custDataLst>
    <p:tags r:id="rId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0" autoAdjust="0"/>
    <p:restoredTop sz="95694" autoAdjust="0"/>
  </p:normalViewPr>
  <p:slideViewPr>
    <p:cSldViewPr snapToGrid="0">
      <p:cViewPr varScale="1">
        <p:scale>
          <a:sx n="78" d="100"/>
          <a:sy n="78" d="100"/>
        </p:scale>
        <p:origin x="1378" y="67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A1AC2D-F31E-4BB6-817D-FD97A6594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9123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l" defTabSz="96643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ctr" defTabSz="96643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Moot Court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6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9370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27013"/>
            <a:ext cx="3400425" cy="2549525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59594"/>
            <a:ext cx="6436426" cy="60393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1</a:t>
            </a:fld>
            <a:r>
              <a:rPr lang="en-US"/>
              <a:t> of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0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047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7" y="3116455"/>
            <a:ext cx="642455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2</a:t>
            </a:fld>
            <a:r>
              <a:rPr lang="en-US"/>
              <a:t> of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64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27013"/>
            <a:ext cx="3400425" cy="25495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1267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3</a:t>
            </a:fld>
            <a:r>
              <a:rPr lang="en-US"/>
              <a:t> of 6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50825"/>
            <a:ext cx="3400425" cy="2549525"/>
          </a:xfrm>
          <a:ln/>
        </p:spPr>
      </p:sp>
      <p:sp>
        <p:nvSpPr>
          <p:cNvPr id="31748" name="Notes Placeholder 1"/>
          <p:cNvSpPr>
            <a:spLocks noGrp="1"/>
          </p:cNvSpPr>
          <p:nvPr>
            <p:ph type="body" idx="1"/>
          </p:nvPr>
        </p:nvSpPr>
        <p:spPr>
          <a:xfrm>
            <a:off x="463137" y="3116455"/>
            <a:ext cx="642455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Moot Court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13</a:t>
            </a:r>
          </a:p>
          <a:p>
            <a:pPr>
              <a:defRPr/>
            </a:pPr>
            <a:fld id="{209DA005-032A-425F-A2F1-FCD86F8AAE78}" type="slidenum">
              <a:rPr lang="en-US" smtClean="0"/>
              <a:pPr>
                <a:defRPr/>
              </a:pPr>
              <a:t>4</a:t>
            </a:fld>
            <a:r>
              <a:rPr lang="en-US"/>
              <a:t> of 6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18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12-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15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5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31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86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12 – Moot Court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27198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46038" y="2134507"/>
            <a:ext cx="3070942" cy="854075"/>
          </a:xfrm>
        </p:spPr>
        <p:txBody>
          <a:bodyPr/>
          <a:lstStyle/>
          <a:p>
            <a:r>
              <a:rPr lang="en-US" altLang="en-US" dirty="0"/>
              <a:t>Session 12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736909" y="2988582"/>
            <a:ext cx="2489200" cy="104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Moot Court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28" y="1451118"/>
            <a:ext cx="4932687" cy="329006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2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74132" y="2019300"/>
            <a:ext cx="8334107" cy="318135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Discuss need for competent courtroom testimony 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Demonstrate proper techniques of courtroom testimony 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BB411F18-51A6-47CD-9AAE-F6942977E11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F1047C05-3CEC-4F9D-8469-C266D1930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28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0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 Courtroom Testimony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BB411F18-51A6-47CD-9AAE-F6942977E11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SFST_Session12_Slide3">
            <a:hlinkClick r:id="" action="ppaction://media"/>
            <a:extLst>
              <a:ext uri="{FF2B5EF4-FFF2-40B4-BE49-F238E27FC236}">
                <a16:creationId xmlns:a16="http://schemas.microsoft.com/office/drawing/2014/main" id="{3339C6F3-64E6-4BEF-97FD-07444D36A0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6106" t="4303" r="6132"/>
          <a:stretch/>
        </p:blipFill>
        <p:spPr>
          <a:xfrm>
            <a:off x="964172" y="1499616"/>
            <a:ext cx="7215656" cy="4654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B0B6E56-1640-47B7-BFB9-77569BE8E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146710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12-</a:t>
            </a:r>
            <a:fld id="{BB411F18-51A6-47CD-9AAE-F6942977E11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87474&quot;&gt;&lt;property id=&quot;20148&quot; value=&quot;5&quot;/&gt;&lt;property id=&quot;20300&quot; value=&quot;Slide 1 - &amp;quot;Session 12  &amp;quot;&quot;/&gt;&lt;property id=&quot;20307&quot; value=&quot;589&quot;/&gt;&lt;/object&gt;&lt;object type=&quot;3&quot; unique_id=&quot;187475&quot;&gt;&lt;property id=&quot;20148&quot; value=&quot;5&quot;/&gt;&lt;property id=&quot;20300&quot; value=&quot;Slide 2 - &amp;quot;Learning Objectives&amp;quot;&quot;/&gt;&lt;property id=&quot;20307&quot; value=&quot;582&quot;/&gt;&lt;/object&gt;&lt;object type=&quot;3&quot; unique_id=&quot;187476&quot;&gt;&lt;property id=&quot;20148&quot; value=&quot;5&quot;/&gt;&lt;property id=&quot;20300&quot; value=&quot;Slide 3 - &amp;quot; Courtroom Testimony &amp;quot;&quot;/&gt;&lt;property id=&quot;20307&quot; value=&quot;588&quot;/&gt;&lt;/object&gt;&lt;object type=&quot;3&quot; unique_id=&quot;187477&quot;&gt;&lt;property id=&quot;20148&quot; value=&quot;5&quot;/&gt;&lt;property id=&quot;20300&quot; value=&quot;Slide 4&quot;/&gt;&lt;property id=&quot;20307&quot; value=&quot;549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4"/>
  <p:tag name="ARTICULATE_DESIGN_ID_3_DEFAULT DESIGN" val="jMMFe9jA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7BACAF1AB684B894DA703E83F8BDE" ma:contentTypeVersion="12" ma:contentTypeDescription="Create a new document." ma:contentTypeScope="" ma:versionID="3bce4673be3f5fee6e54c45e2769f30d">
  <xsd:schema xmlns:xsd="http://www.w3.org/2001/XMLSchema" xmlns:xs="http://www.w3.org/2001/XMLSchema" xmlns:p="http://schemas.microsoft.com/office/2006/metadata/properties" xmlns:ns2="eb824c7f-51f7-4a34-abf7-583235791f73" xmlns:ns3="71719e9c-7336-49bb-b7b9-675fa730d86b" targetNamespace="http://schemas.microsoft.com/office/2006/metadata/properties" ma:root="true" ma:fieldsID="afc45caa957759d642f51dbda5545306" ns2:_="" ns3:_="">
    <xsd:import namespace="eb824c7f-51f7-4a34-abf7-583235791f73"/>
    <xsd:import namespace="71719e9c-7336-49bb-b7b9-675fa730d86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24c7f-51f7-4a34-abf7-583235791f7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Choice">
          <xsd:enumeration value="Car"/>
          <xsd:enumeration value="Fir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19e9c-7336-49bb-b7b9-675fa730d86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b2f0e0-ac4c-4c3c-975c-93bba30cf0f0}" ma:internalName="TaxCatchAll" ma:showField="CatchAllData" ma:web="71719e9c-7336-49bb-b7b9-675fa730d8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824c7f-51f7-4a34-abf7-583235791f73">
      <Terms xmlns="http://schemas.microsoft.com/office/infopath/2007/PartnerControls"/>
    </lcf76f155ced4ddcb4097134ff3c332f>
    <TaxCatchAll xmlns="71719e9c-7336-49bb-b7b9-675fa730d86b" xsi:nil="true"/>
    <Category xmlns="eb824c7f-51f7-4a34-abf7-583235791f73" xsi:nil="true"/>
  </documentManagement>
</p:properties>
</file>

<file path=customXml/itemProps1.xml><?xml version="1.0" encoding="utf-8"?>
<ds:datastoreItem xmlns:ds="http://schemas.openxmlformats.org/officeDocument/2006/customXml" ds:itemID="{BF9A9F54-39C0-4593-A056-396D6D1FD046}"/>
</file>

<file path=customXml/itemProps2.xml><?xml version="1.0" encoding="utf-8"?>
<ds:datastoreItem xmlns:ds="http://schemas.openxmlformats.org/officeDocument/2006/customXml" ds:itemID="{B730B9DA-7A5A-459C-AAAA-437DD9510F23}"/>
</file>

<file path=customXml/itemProps3.xml><?xml version="1.0" encoding="utf-8"?>
<ds:datastoreItem xmlns:ds="http://schemas.openxmlformats.org/officeDocument/2006/customXml" ds:itemID="{F8A9685A-291A-45D3-827B-48A0E45056C1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39772</TotalTime>
  <Words>94</Words>
  <Application>Microsoft Office PowerPoint</Application>
  <PresentationFormat>On-screen Show (4:3)</PresentationFormat>
  <Paragraphs>34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Session 12</vt:lpstr>
      <vt:lpstr>Learning Objectives</vt:lpstr>
      <vt:lpstr> Courtroom Testimony </vt:lpstr>
      <vt:lpstr>PowerPoint Presentation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Ziegler, Amy (TSI)</cp:lastModifiedBy>
  <cp:revision>816</cp:revision>
  <cp:lastPrinted>2018-01-22T20:59:07Z</cp:lastPrinted>
  <dcterms:created xsi:type="dcterms:W3CDTF">2005-12-09T17:41:03Z</dcterms:created>
  <dcterms:modified xsi:type="dcterms:W3CDTF">2022-10-28T17:16:54Z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E2C9DE1F-49CC-47AC-B501-EB7E8321814C</vt:lpwstr>
  </property>
  <property fmtid="{D5CDD505-2E9C-101B-9397-08002B2CF9AE}" pid="3" name="ArticulatePath">
    <vt:lpwstr>SFST_PPT_12 January 2020</vt:lpwstr>
  </property>
  <property fmtid="{D5CDD505-2E9C-101B-9397-08002B2CF9AE}" pid="4" name="ContentTypeId">
    <vt:lpwstr>0x01010067A7BACAF1AB684B894DA703E83F8BDE</vt:lpwstr>
  </property>
  <property fmtid="{D5CDD505-2E9C-101B-9397-08002B2CF9AE}" pid="5" name="MediaServiceImageTags">
    <vt:lpwstr/>
  </property>
</Properties>
</file>