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13.xml" ContentType="application/vnd.openxmlformats-officedocument.presentationml.tags+xml"/>
  <Override PartName="/ppt/tags/tag15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3" r:id="rId1"/>
  </p:sldMasterIdLst>
  <p:notesMasterIdLst>
    <p:notesMasterId r:id="rId8"/>
  </p:notesMasterIdLst>
  <p:handoutMasterIdLst>
    <p:handoutMasterId r:id="rId9"/>
  </p:handoutMasterIdLst>
  <p:sldIdLst>
    <p:sldId id="569" r:id="rId2"/>
    <p:sldId id="567" r:id="rId3"/>
    <p:sldId id="568" r:id="rId4"/>
    <p:sldId id="563" r:id="rId5"/>
    <p:sldId id="564" r:id="rId6"/>
    <p:sldId id="549" r:id="rId7"/>
  </p:sldIdLst>
  <p:sldSz cx="9144000" cy="6858000" type="screen4x3"/>
  <p:notesSz cx="7315200" cy="96012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9" autoAdjust="0"/>
    <p:restoredTop sz="91388" autoAdjust="0"/>
  </p:normalViewPr>
  <p:slideViewPr>
    <p:cSldViewPr snapToGrid="0">
      <p:cViewPr varScale="1">
        <p:scale>
          <a:sx n="75" d="100"/>
          <a:sy n="75" d="100"/>
        </p:scale>
        <p:origin x="1469" y="53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F33F6AF-DFAE-4EC4-A6A0-B055744799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9229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“Testing Subjects” Practice: Second Session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99286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81200" y="239713"/>
            <a:ext cx="3400425" cy="2549525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1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43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2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7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3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45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4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5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68500" y="250825"/>
            <a:ext cx="3400425" cy="2551113"/>
          </a:xfrm>
          <a:ln/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6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368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422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062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42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12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439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7791E374-2E02-43A5-9453-08113E0476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174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13 – Alcohol Workshop: Second Session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140127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4101" y="1792065"/>
            <a:ext cx="3556000" cy="854075"/>
          </a:xfrm>
        </p:spPr>
        <p:txBody>
          <a:bodyPr/>
          <a:lstStyle/>
          <a:p>
            <a:r>
              <a:rPr lang="en-US" altLang="en-US" dirty="0"/>
              <a:t>Session 13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243840" y="2748280"/>
            <a:ext cx="399652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Alcohol Workshop: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Second Session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991" y="1558385"/>
            <a:ext cx="4357788" cy="2906611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729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4234" y="1659988"/>
            <a:ext cx="8243668" cy="4436012"/>
          </a:xfrm>
        </p:spPr>
        <p:txBody>
          <a:bodyPr/>
          <a:lstStyle/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administer SFSTs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observe and record subject’s performance utilizing field note-taking guide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interpret subject’s performance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62A7058A-5D03-4B78-8CB1-2BED2621D9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2829" y="3429000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6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8302" y="1758462"/>
            <a:ext cx="8243667" cy="4337538"/>
          </a:xfrm>
        </p:spPr>
        <p:txBody>
          <a:bodyPr/>
          <a:lstStyle/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Volunteers who have consumed alcohol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Each team member will administer one complete series of tests to at least one drinking volunteer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Each team prepares a descriptive, written test record on each volunteer tested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Administer SFSTs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492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319549" y="2723749"/>
            <a:ext cx="8534400" cy="762000"/>
          </a:xfrm>
        </p:spPr>
        <p:txBody>
          <a:bodyPr/>
          <a:lstStyle/>
          <a:p>
            <a:r>
              <a:rPr lang="en-US" altLang="en-US" dirty="0"/>
              <a:t>Hands On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4"/>
          <p:cNvSpPr>
            <a:spLocks noGrp="1"/>
          </p:cNvSpPr>
          <p:nvPr>
            <p:ph sz="quarter" idx="1"/>
          </p:nvPr>
        </p:nvSpPr>
        <p:spPr>
          <a:xfrm>
            <a:off x="464234" y="1786597"/>
            <a:ext cx="8207326" cy="3209266"/>
          </a:xfrm>
        </p:spPr>
        <p:txBody>
          <a:bodyPr/>
          <a:lstStyle/>
          <a:p>
            <a:pPr marL="282575" lvl="1" indent="-282575" eaLnBrk="1" hangingPunct="1">
              <a:spcBef>
                <a:spcPts val="2400"/>
              </a:spcBef>
              <a:buFontTx/>
              <a:buChar char="•"/>
            </a:pPr>
            <a:r>
              <a:rPr lang="en-US" altLang="en-US" sz="2600" dirty="0"/>
              <a:t>SFST results on each volunteer</a:t>
            </a:r>
          </a:p>
          <a:p>
            <a:pPr marL="282575" lvl="1" indent="-282575" eaLnBrk="1" hangingPunct="1">
              <a:spcBef>
                <a:spcPts val="2400"/>
              </a:spcBef>
              <a:buFontTx/>
              <a:buChar char="•"/>
            </a:pPr>
            <a:r>
              <a:rPr lang="en-US" altLang="en-US" sz="2600" dirty="0"/>
              <a:t>Observations concerning the relationship between volunteers' BACs and their performances on the tests</a:t>
            </a:r>
          </a:p>
        </p:txBody>
      </p:sp>
      <p:sp>
        <p:nvSpPr>
          <p:cNvPr id="921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Session Wrap Up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B757CB5C-F3EA-4AD2-AA1C-D3A315E1E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2092960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3  &amp;quot;&quot;/&gt;&lt;property id=&quot;20307&quot; value=&quot;569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7&quot;/&gt;&lt;/object&gt;&lt;object type=&quot;3&quot; unique_id=&quot;178552&quot;&gt;&lt;property id=&quot;20148&quot; value=&quot;5&quot;/&gt;&lt;property id=&quot;20300&quot; value=&quot;Slide 3 - &amp;quot;Administer SFSTs&amp;quot;&quot;/&gt;&lt;property id=&quot;20307&quot; value=&quot;568&quot;/&gt;&lt;/object&gt;&lt;object type=&quot;3&quot; unique_id=&quot;178553&quot;&gt;&lt;property id=&quot;20148&quot; value=&quot;5&quot;/&gt;&lt;property id=&quot;20300&quot; value=&quot;Slide 4 - &amp;quot;Hands On Practice&amp;quot;&quot;/&gt;&lt;property id=&quot;20307&quot; value=&quot;563&quot;/&gt;&lt;/object&gt;&lt;object type=&quot;3&quot; unique_id=&quot;178554&quot;&gt;&lt;property id=&quot;20148&quot; value=&quot;5&quot;/&gt;&lt;property id=&quot;20300&quot; value=&quot;Slide 5 - &amp;quot;Session Wrap Up &amp;quot;&quot;/&gt;&lt;property id=&quot;20307&quot; value=&quot;564&quot;/&gt;&lt;/object&gt;&lt;object type=&quot;3&quot; unique_id=&quot;178555&quot;&gt;&lt;property id=&quot;20148&quot; value=&quot;5&quot;/&gt;&lt;property id=&quot;20300&quot; value=&quot;Slide 6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DESIGN_ID_3_DEFAULT DESIGN" val="vuwMBOsZ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BEDF29AA-DF3F-474A-8122-B2B209EDD79D}"/>
</file>

<file path=customXml/itemProps2.xml><?xml version="1.0" encoding="utf-8"?>
<ds:datastoreItem xmlns:ds="http://schemas.openxmlformats.org/officeDocument/2006/customXml" ds:itemID="{9FB1EA60-EAF7-4B85-A780-5F6F17BADA09}"/>
</file>

<file path=customXml/itemProps3.xml><?xml version="1.0" encoding="utf-8"?>
<ds:datastoreItem xmlns:ds="http://schemas.openxmlformats.org/officeDocument/2006/customXml" ds:itemID="{916CA0B7-48D1-46F0-91F3-252AC75344D9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39237</TotalTime>
  <Words>232</Words>
  <Application>Microsoft Office PowerPoint</Application>
  <PresentationFormat>On-screen Show (4:3)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13</vt:lpstr>
      <vt:lpstr>Learning Objectives</vt:lpstr>
      <vt:lpstr>Administer SFSTs</vt:lpstr>
      <vt:lpstr>Hands On Practice</vt:lpstr>
      <vt:lpstr>Session Wrap Up 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808</cp:revision>
  <cp:lastPrinted>2018-01-22T21:01:11Z</cp:lastPrinted>
  <dcterms:created xsi:type="dcterms:W3CDTF">2005-12-09T17:41:03Z</dcterms:created>
  <dcterms:modified xsi:type="dcterms:W3CDTF">2022-10-28T17:18:27Z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18F7A61E-9B83-44D5-94CC-9182B38D2814</vt:lpwstr>
  </property>
  <property fmtid="{D5CDD505-2E9C-101B-9397-08002B2CF9AE}" pid="3" name="ArticulatePath">
    <vt:lpwstr>SFST_PPT_13 April 2021</vt:lpwstr>
  </property>
  <property fmtid="{D5CDD505-2E9C-101B-9397-08002B2CF9AE}" pid="4" name="ContentTypeId">
    <vt:lpwstr>0x01010067A7BACAF1AB684B894DA703E83F8BDE</vt:lpwstr>
  </property>
</Properties>
</file>