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13.xml" ContentType="application/vnd.openxmlformats-officedocument.presentationml.tags+xml"/>
  <Override PartName="/ppt/tags/tag11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0.xml" ContentType="application/vnd.openxmlformats-officedocument.presentationml.tags+xml"/>
  <Override PartName="/ppt/tags/tag1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7" r:id="rId1"/>
  </p:sldMasterIdLst>
  <p:notesMasterIdLst>
    <p:notesMasterId r:id="rId7"/>
  </p:notesMasterIdLst>
  <p:handoutMasterIdLst>
    <p:handoutMasterId r:id="rId8"/>
  </p:handoutMasterIdLst>
  <p:sldIdLst>
    <p:sldId id="566" r:id="rId2"/>
    <p:sldId id="564" r:id="rId3"/>
    <p:sldId id="565" r:id="rId4"/>
    <p:sldId id="559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9" autoAdjust="0"/>
    <p:restoredTop sz="95455" autoAdjust="0"/>
  </p:normalViewPr>
  <p:slideViewPr>
    <p:cSldViewPr snapToGrid="0">
      <p:cViewPr varScale="1">
        <p:scale>
          <a:sx n="78" d="100"/>
          <a:sy n="78" d="100"/>
        </p:scale>
        <p:origin x="1349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t" anchorCtr="0" compatLnSpc="1">
            <a:prstTxWarp prst="textNoShape">
              <a:avLst/>
            </a:prstTxWarp>
          </a:bodyPr>
          <a:lstStyle>
            <a:lvl1pPr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963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t" anchorCtr="0" compatLnSpc="1">
            <a:prstTxWarp prst="textNoShape">
              <a:avLst/>
            </a:prstTxWarp>
          </a:bodyPr>
          <a:lstStyle>
            <a:lvl1pPr algn="r"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b" anchorCtr="0" compatLnSpc="1">
            <a:prstTxWarp prst="textNoShape">
              <a:avLst/>
            </a:prstTxWarp>
          </a:bodyPr>
          <a:lstStyle>
            <a:lvl1pPr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963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b" anchorCtr="0" compatLnSpc="1">
            <a:prstTxWarp prst="textNoShape">
              <a:avLst/>
            </a:prstTxWarp>
          </a:bodyPr>
          <a:lstStyle>
            <a:lvl1pPr algn="r"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C3C5313-A46C-42E3-A411-2690B938F8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67233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t" anchorCtr="0" compatLnSpc="1">
            <a:prstTxWarp prst="textNoShape">
              <a:avLst/>
            </a:prstTxWarp>
          </a:bodyPr>
          <a:lstStyle>
            <a:lvl1pPr algn="l" defTabSz="97568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471488"/>
            <a:ext cx="3308350" cy="248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7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b" anchorCtr="0" compatLnSpc="1">
            <a:prstTxWarp prst="textNoShape">
              <a:avLst/>
            </a:prstTxWarp>
          </a:bodyPr>
          <a:lstStyle>
            <a:lvl1pPr algn="ctr" defTabSz="97568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Dry Lab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t" anchorCtr="0" compatLnSpc="1">
            <a:prstTxWarp prst="textNoShape">
              <a:avLst/>
            </a:prstTxWarp>
          </a:bodyPr>
          <a:lstStyle>
            <a:lvl1pPr algn="r" defTabSz="97568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18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72518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15900"/>
            <a:ext cx="3398837" cy="2549525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xfrm>
            <a:off x="583097" y="4561227"/>
            <a:ext cx="6185452" cy="431857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1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04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4688" y="2397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2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5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3575" y="239713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2424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3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56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4688" y="227013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68923" y="3116454"/>
            <a:ext cx="6389077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4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27013"/>
            <a:ext cx="3398837" cy="2549525"/>
          </a:xfrm>
          <a:ln/>
        </p:spPr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12524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5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876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981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126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742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638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881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13A-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13-A – Dry Lab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8"/>
    </p:custDataLst>
    <p:extLst>
      <p:ext uri="{BB962C8B-B14F-4D97-AF65-F5344CB8AC3E}">
        <p14:creationId xmlns:p14="http://schemas.microsoft.com/office/powerpoint/2010/main" val="373784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78209" y="1900614"/>
            <a:ext cx="3556000" cy="854075"/>
          </a:xfrm>
        </p:spPr>
        <p:txBody>
          <a:bodyPr/>
          <a:lstStyle/>
          <a:p>
            <a:r>
              <a:rPr lang="en-US" altLang="en-US" dirty="0"/>
              <a:t>Session 13-A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06364" y="2754689"/>
            <a:ext cx="3699691" cy="112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Dry Lab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6" y="1447056"/>
            <a:ext cx="4228151" cy="2820144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4213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42452" y="1582992"/>
            <a:ext cx="8259096" cy="4572000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administer SFSTs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observe and record subject’s performance utilizing field note-taking guide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interpret subject’s performance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use and maintain SFST Log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13A-2</a:t>
            </a:r>
          </a:p>
        </p:txBody>
      </p:sp>
      <p:pic>
        <p:nvPicPr>
          <p:cNvPr id="8" name="Graphic 7" descr="Bullseye">
            <a:extLst>
              <a:ext uri="{FF2B5EF4-FFF2-40B4-BE49-F238E27FC236}">
                <a16:creationId xmlns:a16="http://schemas.microsoft.com/office/drawing/2014/main" id="{7B20036E-5BF2-4734-AEC4-629E0F563E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93393" y="3481875"/>
            <a:ext cx="3000449" cy="30004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3498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71948" y="1476375"/>
            <a:ext cx="8259097" cy="4572000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Same teams as dry run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Each subject will be viewed performing all three tasks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Only one opportunity to view each subject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Record number of clues observed in appropriate boxes on video recording worksheet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Procedures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581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SFST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8DDA7B-9F1B-4691-9E12-645DDE077E8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33"/>
          <a:stretch/>
        </p:blipFill>
        <p:spPr>
          <a:xfrm>
            <a:off x="24713" y="1629150"/>
            <a:ext cx="9119287" cy="340210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13A-5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A694C96-CE85-4085-B2D5-5357CE5EA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466" y="2077883"/>
            <a:ext cx="7349068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sz="4400" kern="0" dirty="0">
                <a:solidFill>
                  <a:schemeClr val="tx2"/>
                </a:solidFill>
              </a:rPr>
              <a:t>Questions?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 13-A&amp;quot;&quot;/&gt;&lt;property id=&quot;20307&quot; value=&quot;566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4&quot;/&gt;&lt;/object&gt;&lt;object type=&quot;3&quot; unique_id=&quot;178552&quot;&gt;&lt;property id=&quot;20148&quot; value=&quot;5&quot;/&gt;&lt;property id=&quot;20300&quot; value=&quot;Slide 3 - &amp;quot;Procedures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SFST Log&amp;quot;&quot;/&gt;&lt;property id=&quot;20307&quot; value=&quot;559&quot;/&gt;&lt;/object&gt;&lt;object type=&quot;3&quot; unique_id=&quot;178554&quot;&gt;&lt;property id=&quot;20148&quot; value=&quot;5&quot;/&gt;&lt;property id=&quot;20300&quot; value=&quot;Slide 5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2" ma:contentTypeDescription="Create a new document." ma:contentTypeScope="" ma:versionID="3bce4673be3f5fee6e54c45e2769f30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afc45caa957759d642f51dbda5545306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ategory" ma:index="19" nillable="true" ma:displayName="Category" ma:format="Dropdown" ma:internalName="Category">
      <xsd:simpleType>
        <xsd:restriction base="dms:Choice">
          <xsd:enumeration value="Car"/>
          <xsd:enumeration value="Fir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  <Category xmlns="eb824c7f-51f7-4a34-abf7-583235791f73" xsi:nil="true"/>
  </documentManagement>
</p:properties>
</file>

<file path=customXml/itemProps1.xml><?xml version="1.0" encoding="utf-8"?>
<ds:datastoreItem xmlns:ds="http://schemas.openxmlformats.org/officeDocument/2006/customXml" ds:itemID="{463FEA95-A763-4B09-A3E1-677317B56C32}"/>
</file>

<file path=customXml/itemProps2.xml><?xml version="1.0" encoding="utf-8"?>
<ds:datastoreItem xmlns:ds="http://schemas.openxmlformats.org/officeDocument/2006/customXml" ds:itemID="{81E42F3E-D14A-4AB9-B064-DC5CB1840B20}"/>
</file>

<file path=customXml/itemProps3.xml><?xml version="1.0" encoding="utf-8"?>
<ds:datastoreItem xmlns:ds="http://schemas.openxmlformats.org/officeDocument/2006/customXml" ds:itemID="{CEEA0D2E-49CB-40D9-9B9E-48EB9285B03D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39644</TotalTime>
  <Words>156</Words>
  <Application>Microsoft Office PowerPoint</Application>
  <PresentationFormat>On-screen Show (4:3)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13-A</vt:lpstr>
      <vt:lpstr>Learning Objectives</vt:lpstr>
      <vt:lpstr>Procedures</vt:lpstr>
      <vt:lpstr>SFST Log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827</cp:revision>
  <cp:lastPrinted>2017-08-14T22:12:49Z</cp:lastPrinted>
  <dcterms:created xsi:type="dcterms:W3CDTF">2005-12-09T17:41:03Z</dcterms:created>
  <dcterms:modified xsi:type="dcterms:W3CDTF">2022-10-28T17:20:03Z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44FC00FB-DEE8-4CB6-BAF0-6C2801877541</vt:lpwstr>
  </property>
  <property fmtid="{D5CDD505-2E9C-101B-9397-08002B2CF9AE}" pid="3" name="ArticulatePath">
    <vt:lpwstr>SFST_PPT_13-A April 2021</vt:lpwstr>
  </property>
  <property fmtid="{D5CDD505-2E9C-101B-9397-08002B2CF9AE}" pid="4" name="ContentTypeId">
    <vt:lpwstr>0x01010067A7BACAF1AB684B894DA703E83F8BDE</vt:lpwstr>
  </property>
</Properties>
</file>